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309" r:id="rId3"/>
    <p:sldId id="310" r:id="rId4"/>
    <p:sldId id="311" r:id="rId5"/>
    <p:sldId id="313" r:id="rId6"/>
    <p:sldId id="314" r:id="rId7"/>
    <p:sldId id="315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锴" initials="陈" lastIdx="1" clrIdx="0">
    <p:extLst>
      <p:ext uri="{19B8F6BF-5375-455C-9EA6-DF929625EA0E}">
        <p15:presenceInfo xmlns:p15="http://schemas.microsoft.com/office/powerpoint/2012/main" userId="6fb5bd561c26a4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92CF50"/>
    <a:srgbClr val="E6E6E6"/>
    <a:srgbClr val="5C7070"/>
    <a:srgbClr val="53BFB4"/>
    <a:srgbClr val="FE5969"/>
    <a:srgbClr val="FBC431"/>
    <a:srgbClr val="F0EEF0"/>
    <a:srgbClr val="F35968"/>
    <a:srgbClr val="F95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1" autoAdjust="0"/>
    <p:restoredTop sz="96376" autoAdjust="0"/>
  </p:normalViewPr>
  <p:slideViewPr>
    <p:cSldViewPr snapToGrid="0">
      <p:cViewPr>
        <p:scale>
          <a:sx n="75" d="100"/>
          <a:sy n="75" d="100"/>
        </p:scale>
        <p:origin x="294" y="9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8237C-2120-479B-AC53-FCB97B92F07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10F88-BE9B-40CF-BAB1-15158AD5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44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10F88-BE9B-40CF-BAB1-15158AD5F82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10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10F88-BE9B-40CF-BAB1-15158AD5F82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10F88-BE9B-40CF-BAB1-15158AD5F82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1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10F88-BE9B-40CF-BAB1-15158AD5F82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36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10.07.2023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190762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800" b="1" dirty="0">
                <a:solidFill>
                  <a:srgbClr val="FF596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一级项目</a:t>
            </a:r>
            <a:endParaRPr lang="en-US" sz="11800" b="1" dirty="0">
              <a:solidFill>
                <a:srgbClr val="FF596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5648565" y="3039912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00" dirty="0">
                <a:solidFill>
                  <a:srgbClr val="52CBBE"/>
                </a:solidFill>
                <a:latin typeface="Tw Cen MT" panose="020B0602020104020603" pitchFamily="34" charset="0"/>
              </a:rPr>
              <a:t>—— </a:t>
            </a:r>
            <a:r>
              <a:rPr lang="zh-CN" alt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公共设施查询系统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汕头大学</a:t>
            </a:r>
            <a:r>
              <a:rPr lang="en-US" altLang="zh-CN" sz="2800" dirty="0">
                <a:solidFill>
                  <a:srgbClr val="5D7373"/>
                </a:solidFill>
                <a:latin typeface="Tw Cen MT" panose="020B0602020104020603" pitchFamily="34" charset="0"/>
              </a:rPr>
              <a:t>_</a:t>
            </a:r>
            <a:r>
              <a:rPr lang="zh-CN" alt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橙子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BF16471-38E3-2156-FE8D-6A7683A318E5}"/>
              </a:ext>
            </a:extLst>
          </p:cNvPr>
          <p:cNvSpPr/>
          <p:nvPr/>
        </p:nvSpPr>
        <p:spPr>
          <a:xfrm>
            <a:off x="1301504" y="6039169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156672-A9EF-2C37-2419-15FF6099D431}"/>
              </a:ext>
            </a:extLst>
          </p:cNvPr>
          <p:cNvSpPr/>
          <p:nvPr/>
        </p:nvSpPr>
        <p:spPr>
          <a:xfrm>
            <a:off x="1301505" y="4775971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F5D09F-8261-2943-D014-090069610379}"/>
              </a:ext>
            </a:extLst>
          </p:cNvPr>
          <p:cNvSpPr/>
          <p:nvPr/>
        </p:nvSpPr>
        <p:spPr>
          <a:xfrm>
            <a:off x="1299797" y="3512773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C7212F-E0A4-ED35-C289-76F4A9521989}"/>
              </a:ext>
            </a:extLst>
          </p:cNvPr>
          <p:cNvSpPr/>
          <p:nvPr/>
        </p:nvSpPr>
        <p:spPr>
          <a:xfrm>
            <a:off x="1304598" y="2249575"/>
            <a:ext cx="211411" cy="210943"/>
          </a:xfrm>
          <a:prstGeom prst="rect">
            <a:avLst/>
          </a:prstGeom>
          <a:noFill/>
          <a:ln w="76200">
            <a:solidFill>
              <a:srgbClr val="52C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AC113CC-9E60-7CE8-953D-D418D95269C3}"/>
              </a:ext>
            </a:extLst>
          </p:cNvPr>
          <p:cNvSpPr/>
          <p:nvPr/>
        </p:nvSpPr>
        <p:spPr>
          <a:xfrm>
            <a:off x="-4433330" y="1190762"/>
            <a:ext cx="5455471" cy="181427"/>
          </a:xfrm>
          <a:prstGeom prst="roundRect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B0AA39C-1D7A-B580-32D4-88CACFCDA8F2}"/>
              </a:ext>
            </a:extLst>
          </p:cNvPr>
          <p:cNvSpPr/>
          <p:nvPr/>
        </p:nvSpPr>
        <p:spPr>
          <a:xfrm>
            <a:off x="12530531" y="4565027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EF0ED7-A3F9-C0D7-92DE-6A033536645C}"/>
              </a:ext>
            </a:extLst>
          </p:cNvPr>
          <p:cNvSpPr/>
          <p:nvPr/>
        </p:nvSpPr>
        <p:spPr>
          <a:xfrm>
            <a:off x="12527692" y="3323527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C934E0-98F0-C198-BE67-0382B88A17B0}"/>
              </a:ext>
            </a:extLst>
          </p:cNvPr>
          <p:cNvSpPr/>
          <p:nvPr/>
        </p:nvSpPr>
        <p:spPr>
          <a:xfrm>
            <a:off x="12596994" y="1851715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733C374-18CB-B5B0-A712-5741AD45C01C}"/>
              </a:ext>
            </a:extLst>
          </p:cNvPr>
          <p:cNvGrpSpPr/>
          <p:nvPr/>
        </p:nvGrpSpPr>
        <p:grpSpPr>
          <a:xfrm rot="18889925">
            <a:off x="11827716" y="1671016"/>
            <a:ext cx="4665652" cy="4670000"/>
            <a:chOff x="3686059" y="1703370"/>
            <a:chExt cx="4665652" cy="4670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BD01B1-2FCC-56D1-08EA-2CCECBB7910F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04" name="斜纹 103">
                <a:extLst>
                  <a:ext uri="{FF2B5EF4-FFF2-40B4-BE49-F238E27FC236}">
                    <a16:creationId xmlns:a16="http://schemas.microsoft.com/office/drawing/2014/main" id="{70D685A2-712C-3463-B18F-4B5B5BC54431}"/>
                  </a:ext>
                </a:extLst>
              </p:cNvPr>
              <p:cNvSpPr/>
              <p:nvPr/>
            </p:nvSpPr>
            <p:spPr>
              <a:xfrm rot="21531480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BDEFB4A-A92A-A88C-A241-C22A326D8C24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739E11B-041B-A81F-3ED0-C9E0688F58A8}"/>
                </a:ext>
              </a:extLst>
            </p:cNvPr>
            <p:cNvGrpSpPr/>
            <p:nvPr/>
          </p:nvGrpSpPr>
          <p:grpSpPr>
            <a:xfrm rot="16200000">
              <a:off x="6058485" y="1692407"/>
              <a:ext cx="2270504" cy="2315949"/>
              <a:chOff x="6078188" y="4057421"/>
              <a:chExt cx="2270504" cy="2315949"/>
            </a:xfrm>
          </p:grpSpPr>
          <p:sp>
            <p:nvSpPr>
              <p:cNvPr id="102" name="斜纹 101">
                <a:extLst>
                  <a:ext uri="{FF2B5EF4-FFF2-40B4-BE49-F238E27FC236}">
                    <a16:creationId xmlns:a16="http://schemas.microsoft.com/office/drawing/2014/main" id="{DE78412D-99D7-4BC3-3F8F-0C11BE66E5C2}"/>
                  </a:ext>
                </a:extLst>
              </p:cNvPr>
              <p:cNvSpPr/>
              <p:nvPr/>
            </p:nvSpPr>
            <p:spPr>
              <a:xfrm rot="21523202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2165D1B-6BBE-98FD-BB5C-89B06338D054}"/>
                  </a:ext>
                </a:extLst>
              </p:cNvPr>
              <p:cNvSpPr txBox="1"/>
              <p:nvPr/>
            </p:nvSpPr>
            <p:spPr>
              <a:xfrm rot="8064068">
                <a:off x="6323942" y="4675119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1C23AB-A300-2CB2-F35C-9D6CC6872FF8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00" name="斜纹 99">
                <a:extLst>
                  <a:ext uri="{FF2B5EF4-FFF2-40B4-BE49-F238E27FC236}">
                    <a16:creationId xmlns:a16="http://schemas.microsoft.com/office/drawing/2014/main" id="{401E121E-4CCF-3881-6BBC-9B3DECFF7A6B}"/>
                  </a:ext>
                </a:extLst>
              </p:cNvPr>
              <p:cNvSpPr/>
              <p:nvPr/>
            </p:nvSpPr>
            <p:spPr>
              <a:xfrm rot="21590281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6CA3C12-6BCF-E6AB-A9DD-AFA851C257AE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FC01369-54A8-CB20-131B-BFAECDFED276}"/>
                </a:ext>
              </a:extLst>
            </p:cNvPr>
            <p:cNvGrpSpPr/>
            <p:nvPr/>
          </p:nvGrpSpPr>
          <p:grpSpPr>
            <a:xfrm rot="5400000">
              <a:off x="3853692" y="3914337"/>
              <a:ext cx="2270504" cy="2605770"/>
              <a:chOff x="6078188" y="3767600"/>
              <a:chExt cx="2270504" cy="2605770"/>
            </a:xfrm>
          </p:grpSpPr>
          <p:sp>
            <p:nvSpPr>
              <p:cNvPr id="98" name="斜纹 97">
                <a:extLst>
                  <a:ext uri="{FF2B5EF4-FFF2-40B4-BE49-F238E27FC236}">
                    <a16:creationId xmlns:a16="http://schemas.microsoft.com/office/drawing/2014/main" id="{242B8CA0-EFCF-59A6-3759-6E7EECFEADC2}"/>
                  </a:ext>
                </a:extLst>
              </p:cNvPr>
              <p:cNvSpPr/>
              <p:nvPr/>
            </p:nvSpPr>
            <p:spPr>
              <a:xfrm rot="21574258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F23C86A-1CFA-95E2-1265-CBC002E20B06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88AE48B3-317B-4B81-7BFC-69D83A52CAD0}"/>
              </a:ext>
            </a:extLst>
          </p:cNvPr>
          <p:cNvSpPr/>
          <p:nvPr/>
        </p:nvSpPr>
        <p:spPr>
          <a:xfrm rot="21494487">
            <a:off x="13441474" y="3259712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12919784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2900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37C46B1-3617-B132-03B1-7686E73A54E7}"/>
              </a:ext>
            </a:extLst>
          </p:cNvPr>
          <p:cNvSpPr/>
          <p:nvPr/>
        </p:nvSpPr>
        <p:spPr>
          <a:xfrm>
            <a:off x="298390" y="1190759"/>
            <a:ext cx="5455471" cy="181427"/>
          </a:xfrm>
          <a:prstGeom prst="roundRect">
            <a:avLst/>
          </a:prstGeom>
          <a:solidFill>
            <a:srgbClr val="FBC4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13075092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C07376-B4CF-6E66-013D-DC04537D38C3}"/>
              </a:ext>
            </a:extLst>
          </p:cNvPr>
          <p:cNvSpPr txBox="1"/>
          <p:nvPr/>
        </p:nvSpPr>
        <p:spPr>
          <a:xfrm>
            <a:off x="13165176" y="4377978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处理 </a:t>
            </a:r>
            <a:r>
              <a:rPr lang="en-US" altLang="zh-CN" sz="3200" b="1" dirty="0"/>
              <a:t>JSON </a:t>
            </a:r>
            <a:r>
              <a:rPr lang="zh-CN" altLang="en-US" sz="3200" b="1" dirty="0"/>
              <a:t>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145385-249B-1A2C-D122-9A45DB1BFCF3}"/>
              </a:ext>
            </a:extLst>
          </p:cNvPr>
          <p:cNvSpPr txBox="1"/>
          <p:nvPr/>
        </p:nvSpPr>
        <p:spPr>
          <a:xfrm>
            <a:off x="13138911" y="1851715"/>
            <a:ext cx="346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梳理逻辑结构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716F4-5EB2-39E3-1963-3880EEB10AFB}"/>
              </a:ext>
            </a:extLst>
          </p:cNvPr>
          <p:cNvSpPr txBox="1"/>
          <p:nvPr/>
        </p:nvSpPr>
        <p:spPr>
          <a:xfrm>
            <a:off x="13176084" y="3132592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自动化爬取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6D275E-3A3B-53CE-E5AD-FB3626002F68}"/>
              </a:ext>
            </a:extLst>
          </p:cNvPr>
          <p:cNvSpPr txBox="1"/>
          <p:nvPr/>
        </p:nvSpPr>
        <p:spPr>
          <a:xfrm>
            <a:off x="13197734" y="5503885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结合 </a:t>
            </a:r>
            <a:r>
              <a:rPr lang="en-US" altLang="zh-CN" sz="3200" b="1" dirty="0"/>
              <a:t>SQL </a:t>
            </a:r>
            <a:r>
              <a:rPr lang="zh-CN" altLang="en-US" sz="3200" b="1" dirty="0"/>
              <a:t>存储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442F1B-F743-C3B2-7DFC-1A5853BAF685}"/>
              </a:ext>
            </a:extLst>
          </p:cNvPr>
          <p:cNvSpPr/>
          <p:nvPr/>
        </p:nvSpPr>
        <p:spPr>
          <a:xfrm>
            <a:off x="12527691" y="568052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F80848-5540-6ED6-B155-DB7DC1850F3E}"/>
              </a:ext>
            </a:extLst>
          </p:cNvPr>
          <p:cNvSpPr txBox="1"/>
          <p:nvPr/>
        </p:nvSpPr>
        <p:spPr>
          <a:xfrm>
            <a:off x="4247024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741DF4-F2A0-9682-22CB-51C245347286}"/>
              </a:ext>
            </a:extLst>
          </p:cNvPr>
          <p:cNvSpPr/>
          <p:nvPr/>
        </p:nvSpPr>
        <p:spPr>
          <a:xfrm>
            <a:off x="2263366" y="4420030"/>
            <a:ext cx="2019980" cy="1670521"/>
          </a:xfrm>
          <a:prstGeom prst="rect">
            <a:avLst/>
          </a:prstGeom>
          <a:solidFill>
            <a:srgbClr val="F0EEF0"/>
          </a:solidFill>
          <a:ln w="76200">
            <a:solidFill>
              <a:srgbClr val="FE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E7D47B-E511-E75E-05A8-5BECD7960F4C}"/>
              </a:ext>
            </a:extLst>
          </p:cNvPr>
          <p:cNvSpPr/>
          <p:nvPr/>
        </p:nvSpPr>
        <p:spPr>
          <a:xfrm>
            <a:off x="3171372" y="1617747"/>
            <a:ext cx="6401276" cy="3242874"/>
          </a:xfrm>
          <a:prstGeom prst="rect">
            <a:avLst/>
          </a:prstGeom>
          <a:solidFill>
            <a:srgbClr val="F0EEF0"/>
          </a:solidFill>
          <a:ln w="76200">
            <a:solidFill>
              <a:srgbClr val="53BF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21EA83-C629-7197-AC0A-F38797285004}"/>
              </a:ext>
            </a:extLst>
          </p:cNvPr>
          <p:cNvSpPr/>
          <p:nvPr/>
        </p:nvSpPr>
        <p:spPr>
          <a:xfrm>
            <a:off x="7057693" y="1010450"/>
            <a:ext cx="2907446" cy="607297"/>
          </a:xfrm>
          <a:prstGeom prst="rect">
            <a:avLst/>
          </a:prstGeom>
          <a:solidFill>
            <a:srgbClr val="F0EEF0"/>
          </a:solidFill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832439-954E-5F76-64A2-F8EFC72229C1}"/>
              </a:ext>
            </a:extLst>
          </p:cNvPr>
          <p:cNvSpPr txBox="1"/>
          <p:nvPr/>
        </p:nvSpPr>
        <p:spPr>
          <a:xfrm>
            <a:off x="2377520" y="4420030"/>
            <a:ext cx="201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Designer </a:t>
            </a:r>
            <a:r>
              <a:rPr lang="zh-CN" altLang="en-US" sz="3200" b="1" dirty="0"/>
              <a:t>设计界面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730B7-C001-415C-FE63-69F97ADB3D89}"/>
              </a:ext>
            </a:extLst>
          </p:cNvPr>
          <p:cNvSpPr txBox="1"/>
          <p:nvPr/>
        </p:nvSpPr>
        <p:spPr>
          <a:xfrm>
            <a:off x="5614603" y="1673637"/>
            <a:ext cx="375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设置 </a:t>
            </a:r>
            <a:r>
              <a:rPr lang="en-US" altLang="zh-CN" sz="3200" b="1" dirty="0"/>
              <a:t>QT </a:t>
            </a:r>
            <a:r>
              <a:rPr lang="zh-CN" altLang="en-US" sz="3200" b="1" dirty="0"/>
              <a:t>部件与布局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A3B558-F86D-9E71-3D32-2714BBCE5BE7}"/>
              </a:ext>
            </a:extLst>
          </p:cNvPr>
          <p:cNvSpPr txBox="1"/>
          <p:nvPr/>
        </p:nvSpPr>
        <p:spPr>
          <a:xfrm>
            <a:off x="7571188" y="1032972"/>
            <a:ext cx="203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QSS </a:t>
            </a:r>
            <a:r>
              <a:rPr lang="zh-CN" altLang="en-US" sz="3200" b="1" dirty="0"/>
              <a:t>美化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5E3992A0-8F2C-8763-43D6-C1FCE99F6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52"/>
          <a:stretch/>
        </p:blipFill>
        <p:spPr>
          <a:xfrm>
            <a:off x="3688306" y="2202522"/>
            <a:ext cx="5086198" cy="2560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120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B0AA39C-1D7A-B580-32D4-88CACFCDA8F2}"/>
              </a:ext>
            </a:extLst>
          </p:cNvPr>
          <p:cNvSpPr/>
          <p:nvPr/>
        </p:nvSpPr>
        <p:spPr>
          <a:xfrm>
            <a:off x="12530531" y="4565027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EF0ED7-A3F9-C0D7-92DE-6A033536645C}"/>
              </a:ext>
            </a:extLst>
          </p:cNvPr>
          <p:cNvSpPr/>
          <p:nvPr/>
        </p:nvSpPr>
        <p:spPr>
          <a:xfrm>
            <a:off x="12527692" y="3323527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C934E0-98F0-C198-BE67-0382B88A17B0}"/>
              </a:ext>
            </a:extLst>
          </p:cNvPr>
          <p:cNvSpPr/>
          <p:nvPr/>
        </p:nvSpPr>
        <p:spPr>
          <a:xfrm>
            <a:off x="12596994" y="1851715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733C374-18CB-B5B0-A712-5741AD45C01C}"/>
              </a:ext>
            </a:extLst>
          </p:cNvPr>
          <p:cNvGrpSpPr/>
          <p:nvPr/>
        </p:nvGrpSpPr>
        <p:grpSpPr>
          <a:xfrm rot="18889925">
            <a:off x="11827716" y="1671016"/>
            <a:ext cx="4665652" cy="4670000"/>
            <a:chOff x="3686059" y="1703370"/>
            <a:chExt cx="4665652" cy="4670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BD01B1-2FCC-56D1-08EA-2CCECBB7910F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04" name="斜纹 103">
                <a:extLst>
                  <a:ext uri="{FF2B5EF4-FFF2-40B4-BE49-F238E27FC236}">
                    <a16:creationId xmlns:a16="http://schemas.microsoft.com/office/drawing/2014/main" id="{70D685A2-712C-3463-B18F-4B5B5BC54431}"/>
                  </a:ext>
                </a:extLst>
              </p:cNvPr>
              <p:cNvSpPr/>
              <p:nvPr/>
            </p:nvSpPr>
            <p:spPr>
              <a:xfrm rot="21531480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BDEFB4A-A92A-A88C-A241-C22A326D8C24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739E11B-041B-A81F-3ED0-C9E0688F58A8}"/>
                </a:ext>
              </a:extLst>
            </p:cNvPr>
            <p:cNvGrpSpPr/>
            <p:nvPr/>
          </p:nvGrpSpPr>
          <p:grpSpPr>
            <a:xfrm rot="16200000">
              <a:off x="6058485" y="1692407"/>
              <a:ext cx="2270504" cy="2315949"/>
              <a:chOff x="6078188" y="4057421"/>
              <a:chExt cx="2270504" cy="2315949"/>
            </a:xfrm>
          </p:grpSpPr>
          <p:sp>
            <p:nvSpPr>
              <p:cNvPr id="102" name="斜纹 101">
                <a:extLst>
                  <a:ext uri="{FF2B5EF4-FFF2-40B4-BE49-F238E27FC236}">
                    <a16:creationId xmlns:a16="http://schemas.microsoft.com/office/drawing/2014/main" id="{DE78412D-99D7-4BC3-3F8F-0C11BE66E5C2}"/>
                  </a:ext>
                </a:extLst>
              </p:cNvPr>
              <p:cNvSpPr/>
              <p:nvPr/>
            </p:nvSpPr>
            <p:spPr>
              <a:xfrm rot="21523202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2165D1B-6BBE-98FD-BB5C-89B06338D054}"/>
                  </a:ext>
                </a:extLst>
              </p:cNvPr>
              <p:cNvSpPr txBox="1"/>
              <p:nvPr/>
            </p:nvSpPr>
            <p:spPr>
              <a:xfrm rot="8064068">
                <a:off x="6323942" y="4675119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1C23AB-A300-2CB2-F35C-9D6CC6872FF8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00" name="斜纹 99">
                <a:extLst>
                  <a:ext uri="{FF2B5EF4-FFF2-40B4-BE49-F238E27FC236}">
                    <a16:creationId xmlns:a16="http://schemas.microsoft.com/office/drawing/2014/main" id="{401E121E-4CCF-3881-6BBC-9B3DECFF7A6B}"/>
                  </a:ext>
                </a:extLst>
              </p:cNvPr>
              <p:cNvSpPr/>
              <p:nvPr/>
            </p:nvSpPr>
            <p:spPr>
              <a:xfrm rot="21590281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6CA3C12-6BCF-E6AB-A9DD-AFA851C257AE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FC01369-54A8-CB20-131B-BFAECDFED276}"/>
                </a:ext>
              </a:extLst>
            </p:cNvPr>
            <p:cNvGrpSpPr/>
            <p:nvPr/>
          </p:nvGrpSpPr>
          <p:grpSpPr>
            <a:xfrm rot="5400000">
              <a:off x="3853692" y="3914337"/>
              <a:ext cx="2270504" cy="2605770"/>
              <a:chOff x="6078188" y="3767600"/>
              <a:chExt cx="2270504" cy="2605770"/>
            </a:xfrm>
          </p:grpSpPr>
          <p:sp>
            <p:nvSpPr>
              <p:cNvPr id="98" name="斜纹 97">
                <a:extLst>
                  <a:ext uri="{FF2B5EF4-FFF2-40B4-BE49-F238E27FC236}">
                    <a16:creationId xmlns:a16="http://schemas.microsoft.com/office/drawing/2014/main" id="{242B8CA0-EFCF-59A6-3759-6E7EECFEADC2}"/>
                  </a:ext>
                </a:extLst>
              </p:cNvPr>
              <p:cNvSpPr/>
              <p:nvPr/>
            </p:nvSpPr>
            <p:spPr>
              <a:xfrm rot="21574258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F23C86A-1CFA-95E2-1265-CBC002E20B06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88AE48B3-317B-4B81-7BFC-69D83A52CAD0}"/>
              </a:ext>
            </a:extLst>
          </p:cNvPr>
          <p:cNvSpPr/>
          <p:nvPr/>
        </p:nvSpPr>
        <p:spPr>
          <a:xfrm rot="21494487">
            <a:off x="13441474" y="3259712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12919784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2900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37C46B1-3617-B132-03B1-7686E73A54E7}"/>
              </a:ext>
            </a:extLst>
          </p:cNvPr>
          <p:cNvSpPr/>
          <p:nvPr/>
        </p:nvSpPr>
        <p:spPr>
          <a:xfrm>
            <a:off x="298390" y="1190759"/>
            <a:ext cx="5455471" cy="181427"/>
          </a:xfrm>
          <a:prstGeom prst="roundRect">
            <a:avLst/>
          </a:prstGeom>
          <a:solidFill>
            <a:srgbClr val="FBC4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13075092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C07376-B4CF-6E66-013D-DC04537D38C3}"/>
              </a:ext>
            </a:extLst>
          </p:cNvPr>
          <p:cNvSpPr txBox="1"/>
          <p:nvPr/>
        </p:nvSpPr>
        <p:spPr>
          <a:xfrm>
            <a:off x="13165176" y="4377978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处理 </a:t>
            </a:r>
            <a:r>
              <a:rPr lang="en-US" altLang="zh-CN" sz="3200" b="1" dirty="0"/>
              <a:t>JSON </a:t>
            </a:r>
            <a:r>
              <a:rPr lang="zh-CN" altLang="en-US" sz="3200" b="1" dirty="0"/>
              <a:t>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145385-249B-1A2C-D122-9A45DB1BFCF3}"/>
              </a:ext>
            </a:extLst>
          </p:cNvPr>
          <p:cNvSpPr txBox="1"/>
          <p:nvPr/>
        </p:nvSpPr>
        <p:spPr>
          <a:xfrm>
            <a:off x="13138911" y="1851715"/>
            <a:ext cx="346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梳理逻辑结构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716F4-5EB2-39E3-1963-3880EEB10AFB}"/>
              </a:ext>
            </a:extLst>
          </p:cNvPr>
          <p:cNvSpPr txBox="1"/>
          <p:nvPr/>
        </p:nvSpPr>
        <p:spPr>
          <a:xfrm>
            <a:off x="13176084" y="3132592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自动化爬取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6D275E-3A3B-53CE-E5AD-FB3626002F68}"/>
              </a:ext>
            </a:extLst>
          </p:cNvPr>
          <p:cNvSpPr txBox="1"/>
          <p:nvPr/>
        </p:nvSpPr>
        <p:spPr>
          <a:xfrm>
            <a:off x="13197734" y="5503885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结合 </a:t>
            </a:r>
            <a:r>
              <a:rPr lang="en-US" altLang="zh-CN" sz="3200" b="1" dirty="0"/>
              <a:t>SQL </a:t>
            </a:r>
            <a:r>
              <a:rPr lang="zh-CN" altLang="en-US" sz="3200" b="1" dirty="0"/>
              <a:t>存储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442F1B-F743-C3B2-7DFC-1A5853BAF685}"/>
              </a:ext>
            </a:extLst>
          </p:cNvPr>
          <p:cNvSpPr/>
          <p:nvPr/>
        </p:nvSpPr>
        <p:spPr>
          <a:xfrm>
            <a:off x="12527691" y="568052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F80848-5540-6ED6-B155-DB7DC1850F3E}"/>
              </a:ext>
            </a:extLst>
          </p:cNvPr>
          <p:cNvSpPr txBox="1"/>
          <p:nvPr/>
        </p:nvSpPr>
        <p:spPr>
          <a:xfrm>
            <a:off x="4247024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741DF4-F2A0-9682-22CB-51C245347286}"/>
              </a:ext>
            </a:extLst>
          </p:cNvPr>
          <p:cNvSpPr/>
          <p:nvPr/>
        </p:nvSpPr>
        <p:spPr>
          <a:xfrm>
            <a:off x="2263366" y="4824642"/>
            <a:ext cx="2019980" cy="1670521"/>
          </a:xfrm>
          <a:prstGeom prst="rect">
            <a:avLst/>
          </a:prstGeom>
          <a:solidFill>
            <a:srgbClr val="F0EEF0"/>
          </a:solidFill>
          <a:ln w="76200">
            <a:solidFill>
              <a:srgbClr val="FE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E7D47B-E511-E75E-05A8-5BECD7960F4C}"/>
              </a:ext>
            </a:extLst>
          </p:cNvPr>
          <p:cNvSpPr/>
          <p:nvPr/>
        </p:nvSpPr>
        <p:spPr>
          <a:xfrm>
            <a:off x="3171372" y="4698356"/>
            <a:ext cx="3701142" cy="596994"/>
          </a:xfrm>
          <a:prstGeom prst="rect">
            <a:avLst/>
          </a:prstGeom>
          <a:solidFill>
            <a:srgbClr val="F0EEF0"/>
          </a:solidFill>
          <a:ln w="76200">
            <a:solidFill>
              <a:srgbClr val="53BF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21EA83-C629-7197-AC0A-F38797285004}"/>
              </a:ext>
            </a:extLst>
          </p:cNvPr>
          <p:cNvSpPr/>
          <p:nvPr/>
        </p:nvSpPr>
        <p:spPr>
          <a:xfrm>
            <a:off x="3550286" y="1548066"/>
            <a:ext cx="4904704" cy="3150290"/>
          </a:xfrm>
          <a:prstGeom prst="rect">
            <a:avLst/>
          </a:prstGeom>
          <a:solidFill>
            <a:srgbClr val="F0EEF0"/>
          </a:solidFill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832439-954E-5F76-64A2-F8EFC72229C1}"/>
              </a:ext>
            </a:extLst>
          </p:cNvPr>
          <p:cNvSpPr txBox="1"/>
          <p:nvPr/>
        </p:nvSpPr>
        <p:spPr>
          <a:xfrm>
            <a:off x="2377520" y="4824642"/>
            <a:ext cx="201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Designer </a:t>
            </a:r>
            <a:r>
              <a:rPr lang="zh-CN" altLang="en-US" sz="3200" b="1" dirty="0"/>
              <a:t>设计界面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730B7-C001-415C-FE63-69F97ADB3D89}"/>
              </a:ext>
            </a:extLst>
          </p:cNvPr>
          <p:cNvSpPr txBox="1"/>
          <p:nvPr/>
        </p:nvSpPr>
        <p:spPr>
          <a:xfrm>
            <a:off x="3193469" y="4698356"/>
            <a:ext cx="375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设置 </a:t>
            </a:r>
            <a:r>
              <a:rPr lang="en-US" altLang="zh-CN" sz="3200" b="1" dirty="0"/>
              <a:t>QT </a:t>
            </a:r>
            <a:r>
              <a:rPr lang="zh-CN" altLang="en-US" sz="3200" b="1" dirty="0"/>
              <a:t>部件与布局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A3B558-F86D-9E71-3D32-2714BBCE5BE7}"/>
              </a:ext>
            </a:extLst>
          </p:cNvPr>
          <p:cNvSpPr txBox="1"/>
          <p:nvPr/>
        </p:nvSpPr>
        <p:spPr>
          <a:xfrm>
            <a:off x="6579017" y="1559327"/>
            <a:ext cx="203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QSS </a:t>
            </a:r>
            <a:r>
              <a:rPr lang="zh-CN" altLang="en-US" sz="3200" b="1" dirty="0"/>
              <a:t>美化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1179971-1D3F-E75A-2293-7A7371C5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113" y="2177020"/>
            <a:ext cx="4331035" cy="2345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530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B0AA39C-1D7A-B580-32D4-88CACFCDA8F2}"/>
              </a:ext>
            </a:extLst>
          </p:cNvPr>
          <p:cNvSpPr/>
          <p:nvPr/>
        </p:nvSpPr>
        <p:spPr>
          <a:xfrm>
            <a:off x="12530531" y="4565027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EF0ED7-A3F9-C0D7-92DE-6A033536645C}"/>
              </a:ext>
            </a:extLst>
          </p:cNvPr>
          <p:cNvSpPr/>
          <p:nvPr/>
        </p:nvSpPr>
        <p:spPr>
          <a:xfrm>
            <a:off x="12527692" y="3323527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C934E0-98F0-C198-BE67-0382B88A17B0}"/>
              </a:ext>
            </a:extLst>
          </p:cNvPr>
          <p:cNvSpPr/>
          <p:nvPr/>
        </p:nvSpPr>
        <p:spPr>
          <a:xfrm>
            <a:off x="12596994" y="1851715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733C374-18CB-B5B0-A712-5741AD45C01C}"/>
              </a:ext>
            </a:extLst>
          </p:cNvPr>
          <p:cNvGrpSpPr/>
          <p:nvPr/>
        </p:nvGrpSpPr>
        <p:grpSpPr>
          <a:xfrm rot="18889925">
            <a:off x="11827716" y="1671016"/>
            <a:ext cx="4665652" cy="4670000"/>
            <a:chOff x="3686059" y="1703370"/>
            <a:chExt cx="4665652" cy="4670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BD01B1-2FCC-56D1-08EA-2CCECBB7910F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04" name="斜纹 103">
                <a:extLst>
                  <a:ext uri="{FF2B5EF4-FFF2-40B4-BE49-F238E27FC236}">
                    <a16:creationId xmlns:a16="http://schemas.microsoft.com/office/drawing/2014/main" id="{70D685A2-712C-3463-B18F-4B5B5BC54431}"/>
                  </a:ext>
                </a:extLst>
              </p:cNvPr>
              <p:cNvSpPr/>
              <p:nvPr/>
            </p:nvSpPr>
            <p:spPr>
              <a:xfrm rot="21531480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BDEFB4A-A92A-A88C-A241-C22A326D8C24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739E11B-041B-A81F-3ED0-C9E0688F58A8}"/>
                </a:ext>
              </a:extLst>
            </p:cNvPr>
            <p:cNvGrpSpPr/>
            <p:nvPr/>
          </p:nvGrpSpPr>
          <p:grpSpPr>
            <a:xfrm rot="16200000">
              <a:off x="6058485" y="1692407"/>
              <a:ext cx="2270504" cy="2315949"/>
              <a:chOff x="6078188" y="4057421"/>
              <a:chExt cx="2270504" cy="2315949"/>
            </a:xfrm>
          </p:grpSpPr>
          <p:sp>
            <p:nvSpPr>
              <p:cNvPr id="102" name="斜纹 101">
                <a:extLst>
                  <a:ext uri="{FF2B5EF4-FFF2-40B4-BE49-F238E27FC236}">
                    <a16:creationId xmlns:a16="http://schemas.microsoft.com/office/drawing/2014/main" id="{DE78412D-99D7-4BC3-3F8F-0C11BE66E5C2}"/>
                  </a:ext>
                </a:extLst>
              </p:cNvPr>
              <p:cNvSpPr/>
              <p:nvPr/>
            </p:nvSpPr>
            <p:spPr>
              <a:xfrm rot="21523202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2165D1B-6BBE-98FD-BB5C-89B06338D054}"/>
                  </a:ext>
                </a:extLst>
              </p:cNvPr>
              <p:cNvSpPr txBox="1"/>
              <p:nvPr/>
            </p:nvSpPr>
            <p:spPr>
              <a:xfrm rot="8064068">
                <a:off x="6323942" y="4675119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1C23AB-A300-2CB2-F35C-9D6CC6872FF8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00" name="斜纹 99">
                <a:extLst>
                  <a:ext uri="{FF2B5EF4-FFF2-40B4-BE49-F238E27FC236}">
                    <a16:creationId xmlns:a16="http://schemas.microsoft.com/office/drawing/2014/main" id="{401E121E-4CCF-3881-6BBC-9B3DECFF7A6B}"/>
                  </a:ext>
                </a:extLst>
              </p:cNvPr>
              <p:cNvSpPr/>
              <p:nvPr/>
            </p:nvSpPr>
            <p:spPr>
              <a:xfrm rot="21590281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6CA3C12-6BCF-E6AB-A9DD-AFA851C257AE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FC01369-54A8-CB20-131B-BFAECDFED276}"/>
                </a:ext>
              </a:extLst>
            </p:cNvPr>
            <p:cNvGrpSpPr/>
            <p:nvPr/>
          </p:nvGrpSpPr>
          <p:grpSpPr>
            <a:xfrm rot="5400000">
              <a:off x="3853692" y="3914337"/>
              <a:ext cx="2270504" cy="2605770"/>
              <a:chOff x="6078188" y="3767600"/>
              <a:chExt cx="2270504" cy="2605770"/>
            </a:xfrm>
          </p:grpSpPr>
          <p:sp>
            <p:nvSpPr>
              <p:cNvPr id="98" name="斜纹 97">
                <a:extLst>
                  <a:ext uri="{FF2B5EF4-FFF2-40B4-BE49-F238E27FC236}">
                    <a16:creationId xmlns:a16="http://schemas.microsoft.com/office/drawing/2014/main" id="{242B8CA0-EFCF-59A6-3759-6E7EECFEADC2}"/>
                  </a:ext>
                </a:extLst>
              </p:cNvPr>
              <p:cNvSpPr/>
              <p:nvPr/>
            </p:nvSpPr>
            <p:spPr>
              <a:xfrm rot="21574258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F23C86A-1CFA-95E2-1265-CBC002E20B06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88AE48B3-317B-4B81-7BFC-69D83A52CAD0}"/>
              </a:ext>
            </a:extLst>
          </p:cNvPr>
          <p:cNvSpPr/>
          <p:nvPr/>
        </p:nvSpPr>
        <p:spPr>
          <a:xfrm rot="21494487">
            <a:off x="13441474" y="3259712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12919784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2900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37C46B1-3617-B132-03B1-7686E73A54E7}"/>
              </a:ext>
            </a:extLst>
          </p:cNvPr>
          <p:cNvSpPr/>
          <p:nvPr/>
        </p:nvSpPr>
        <p:spPr>
          <a:xfrm>
            <a:off x="298390" y="1190759"/>
            <a:ext cx="5455471" cy="181427"/>
          </a:xfrm>
          <a:prstGeom prst="roundRect">
            <a:avLst/>
          </a:prstGeom>
          <a:solidFill>
            <a:srgbClr val="FBC4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212381E5-87F0-6FDC-0044-7E05C22D2EE3}"/>
              </a:ext>
            </a:extLst>
          </p:cNvPr>
          <p:cNvSpPr/>
          <p:nvPr/>
        </p:nvSpPr>
        <p:spPr>
          <a:xfrm>
            <a:off x="-803619" y="4565027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8C07B2D-0FAA-7252-5CFD-A43509ABF6B9}"/>
              </a:ext>
            </a:extLst>
          </p:cNvPr>
          <p:cNvSpPr/>
          <p:nvPr/>
        </p:nvSpPr>
        <p:spPr>
          <a:xfrm>
            <a:off x="-806458" y="3323527"/>
            <a:ext cx="211411" cy="210943"/>
          </a:xfrm>
          <a:prstGeom prst="rect">
            <a:avLst/>
          </a:prstGeom>
          <a:noFill/>
          <a:ln w="76200">
            <a:solidFill>
              <a:srgbClr val="00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782540E-58A1-C2C0-1B24-4AA6CA8F91B3}"/>
              </a:ext>
            </a:extLst>
          </p:cNvPr>
          <p:cNvSpPr/>
          <p:nvPr/>
        </p:nvSpPr>
        <p:spPr>
          <a:xfrm>
            <a:off x="-803619" y="2038632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299B79A-25FB-99A4-44D7-35314B576C66}"/>
              </a:ext>
            </a:extLst>
          </p:cNvPr>
          <p:cNvSpPr/>
          <p:nvPr/>
        </p:nvSpPr>
        <p:spPr>
          <a:xfrm>
            <a:off x="-806459" y="568052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72047178-A1AB-4745-CCE9-269BC2800157}"/>
              </a:ext>
            </a:extLst>
          </p:cNvPr>
          <p:cNvSpPr/>
          <p:nvPr/>
        </p:nvSpPr>
        <p:spPr>
          <a:xfrm>
            <a:off x="-5674756" y="1184521"/>
            <a:ext cx="5455471" cy="181427"/>
          </a:xfrm>
          <a:prstGeom prst="roundRect">
            <a:avLst/>
          </a:prstGeom>
          <a:solidFill>
            <a:srgbClr val="5C70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13075092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C07376-B4CF-6E66-013D-DC04537D38C3}"/>
              </a:ext>
            </a:extLst>
          </p:cNvPr>
          <p:cNvSpPr txBox="1"/>
          <p:nvPr/>
        </p:nvSpPr>
        <p:spPr>
          <a:xfrm>
            <a:off x="13165176" y="4377978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处理 </a:t>
            </a:r>
            <a:r>
              <a:rPr lang="en-US" altLang="zh-CN" sz="3200" b="1" dirty="0"/>
              <a:t>JSON </a:t>
            </a:r>
            <a:r>
              <a:rPr lang="zh-CN" altLang="en-US" sz="3200" b="1" dirty="0"/>
              <a:t>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145385-249B-1A2C-D122-9A45DB1BFCF3}"/>
              </a:ext>
            </a:extLst>
          </p:cNvPr>
          <p:cNvSpPr txBox="1"/>
          <p:nvPr/>
        </p:nvSpPr>
        <p:spPr>
          <a:xfrm>
            <a:off x="13138911" y="1851715"/>
            <a:ext cx="346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梳理逻辑结构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716F4-5EB2-39E3-1963-3880EEB10AFB}"/>
              </a:ext>
            </a:extLst>
          </p:cNvPr>
          <p:cNvSpPr txBox="1"/>
          <p:nvPr/>
        </p:nvSpPr>
        <p:spPr>
          <a:xfrm>
            <a:off x="13176084" y="3132592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自动化爬取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6D275E-3A3B-53CE-E5AD-FB3626002F68}"/>
              </a:ext>
            </a:extLst>
          </p:cNvPr>
          <p:cNvSpPr txBox="1"/>
          <p:nvPr/>
        </p:nvSpPr>
        <p:spPr>
          <a:xfrm>
            <a:off x="13197734" y="5503885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结合 </a:t>
            </a:r>
            <a:r>
              <a:rPr lang="en-US" altLang="zh-CN" sz="3200" b="1" dirty="0"/>
              <a:t>SQL </a:t>
            </a:r>
            <a:r>
              <a:rPr lang="zh-CN" altLang="en-US" sz="3200" b="1" dirty="0"/>
              <a:t>存储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442F1B-F743-C3B2-7DFC-1A5853BAF685}"/>
              </a:ext>
            </a:extLst>
          </p:cNvPr>
          <p:cNvSpPr/>
          <p:nvPr/>
        </p:nvSpPr>
        <p:spPr>
          <a:xfrm>
            <a:off x="12527691" y="568052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F80848-5540-6ED6-B155-DB7DC1850F3E}"/>
              </a:ext>
            </a:extLst>
          </p:cNvPr>
          <p:cNvSpPr txBox="1"/>
          <p:nvPr/>
        </p:nvSpPr>
        <p:spPr>
          <a:xfrm>
            <a:off x="4247024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741DF4-F2A0-9682-22CB-51C245347286}"/>
              </a:ext>
            </a:extLst>
          </p:cNvPr>
          <p:cNvSpPr/>
          <p:nvPr/>
        </p:nvSpPr>
        <p:spPr>
          <a:xfrm>
            <a:off x="1907512" y="4418139"/>
            <a:ext cx="2019980" cy="1670521"/>
          </a:xfrm>
          <a:prstGeom prst="rect">
            <a:avLst/>
          </a:prstGeom>
          <a:solidFill>
            <a:srgbClr val="F0EEF0"/>
          </a:solidFill>
          <a:ln w="76200">
            <a:solidFill>
              <a:srgbClr val="FE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E7D47B-E511-E75E-05A8-5BECD7960F4C}"/>
              </a:ext>
            </a:extLst>
          </p:cNvPr>
          <p:cNvSpPr/>
          <p:nvPr/>
        </p:nvSpPr>
        <p:spPr>
          <a:xfrm>
            <a:off x="3930775" y="5484960"/>
            <a:ext cx="3701142" cy="596994"/>
          </a:xfrm>
          <a:prstGeom prst="rect">
            <a:avLst/>
          </a:prstGeom>
          <a:solidFill>
            <a:srgbClr val="F0EEF0"/>
          </a:solidFill>
          <a:ln w="76200">
            <a:solidFill>
              <a:srgbClr val="53BF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21EA83-C629-7197-AC0A-F38797285004}"/>
              </a:ext>
            </a:extLst>
          </p:cNvPr>
          <p:cNvSpPr/>
          <p:nvPr/>
        </p:nvSpPr>
        <p:spPr>
          <a:xfrm>
            <a:off x="7333920" y="1605983"/>
            <a:ext cx="1718400" cy="662363"/>
          </a:xfrm>
          <a:prstGeom prst="rect">
            <a:avLst/>
          </a:prstGeom>
          <a:solidFill>
            <a:srgbClr val="F0EEF0"/>
          </a:solidFill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832439-954E-5F76-64A2-F8EFC72229C1}"/>
              </a:ext>
            </a:extLst>
          </p:cNvPr>
          <p:cNvSpPr txBox="1"/>
          <p:nvPr/>
        </p:nvSpPr>
        <p:spPr>
          <a:xfrm>
            <a:off x="2021666" y="4418139"/>
            <a:ext cx="201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Designer </a:t>
            </a:r>
            <a:r>
              <a:rPr lang="zh-CN" altLang="en-US" sz="3200" b="1" dirty="0"/>
              <a:t>设计界面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730B7-C001-415C-FE63-69F97ADB3D89}"/>
              </a:ext>
            </a:extLst>
          </p:cNvPr>
          <p:cNvSpPr txBox="1"/>
          <p:nvPr/>
        </p:nvSpPr>
        <p:spPr>
          <a:xfrm>
            <a:off x="3952872" y="5484960"/>
            <a:ext cx="375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设置 </a:t>
            </a:r>
            <a:r>
              <a:rPr lang="en-US" altLang="zh-CN" sz="3200" b="1" dirty="0"/>
              <a:t>QT </a:t>
            </a:r>
            <a:r>
              <a:rPr lang="zh-CN" altLang="en-US" sz="3200" b="1" dirty="0"/>
              <a:t>部件与布局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A3B558-F86D-9E71-3D32-2714BBCE5BE7}"/>
              </a:ext>
            </a:extLst>
          </p:cNvPr>
          <p:cNvSpPr txBox="1"/>
          <p:nvPr/>
        </p:nvSpPr>
        <p:spPr>
          <a:xfrm>
            <a:off x="7315724" y="1638547"/>
            <a:ext cx="203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QSS </a:t>
            </a:r>
            <a:r>
              <a:rPr lang="zh-CN" altLang="en-US" sz="3200" b="1" dirty="0"/>
              <a:t>美化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82984D5-60C2-C658-FEA7-0DC65896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859" y="2302790"/>
            <a:ext cx="5113561" cy="31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2900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37C46B1-3617-B132-03B1-7686E73A54E7}"/>
              </a:ext>
            </a:extLst>
          </p:cNvPr>
          <p:cNvSpPr/>
          <p:nvPr/>
        </p:nvSpPr>
        <p:spPr>
          <a:xfrm>
            <a:off x="13160847" y="1190759"/>
            <a:ext cx="5455471" cy="181427"/>
          </a:xfrm>
          <a:prstGeom prst="roundRect">
            <a:avLst/>
          </a:prstGeom>
          <a:solidFill>
            <a:srgbClr val="FBC4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63240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C312D493-C101-1993-7D4D-8F79462771BB}"/>
              </a:ext>
            </a:extLst>
          </p:cNvPr>
          <p:cNvSpPr/>
          <p:nvPr/>
        </p:nvSpPr>
        <p:spPr>
          <a:xfrm>
            <a:off x="1765438" y="4565027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6624A86-C4DE-09B6-84C1-FAB91183C3DD}"/>
              </a:ext>
            </a:extLst>
          </p:cNvPr>
          <p:cNvSpPr/>
          <p:nvPr/>
        </p:nvSpPr>
        <p:spPr>
          <a:xfrm>
            <a:off x="1762599" y="3323527"/>
            <a:ext cx="211411" cy="210943"/>
          </a:xfrm>
          <a:prstGeom prst="rect">
            <a:avLst/>
          </a:prstGeom>
          <a:noFill/>
          <a:ln w="76200">
            <a:solidFill>
              <a:srgbClr val="00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7D59214-D6DC-E432-DE9D-3B9796FF62AF}"/>
              </a:ext>
            </a:extLst>
          </p:cNvPr>
          <p:cNvSpPr/>
          <p:nvPr/>
        </p:nvSpPr>
        <p:spPr>
          <a:xfrm>
            <a:off x="1765438" y="2038632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EA7C971-7EE3-2B6D-7D1C-6782A922ECAF}"/>
              </a:ext>
            </a:extLst>
          </p:cNvPr>
          <p:cNvSpPr/>
          <p:nvPr/>
        </p:nvSpPr>
        <p:spPr>
          <a:xfrm>
            <a:off x="1762598" y="568052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5088A08-CA36-2F14-C713-39C23AF81A18}"/>
              </a:ext>
            </a:extLst>
          </p:cNvPr>
          <p:cNvSpPr/>
          <p:nvPr/>
        </p:nvSpPr>
        <p:spPr>
          <a:xfrm>
            <a:off x="-466837" y="1184521"/>
            <a:ext cx="5455471" cy="181427"/>
          </a:xfrm>
          <a:prstGeom prst="roundRect">
            <a:avLst/>
          </a:prstGeom>
          <a:solidFill>
            <a:srgbClr val="5C70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DF80848-5540-6ED6-B155-DB7DC1850F3E}"/>
              </a:ext>
            </a:extLst>
          </p:cNvPr>
          <p:cNvSpPr txBox="1"/>
          <p:nvPr/>
        </p:nvSpPr>
        <p:spPr>
          <a:xfrm>
            <a:off x="17102393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741DF4-F2A0-9682-22CB-51C245347286}"/>
              </a:ext>
            </a:extLst>
          </p:cNvPr>
          <p:cNvSpPr/>
          <p:nvPr/>
        </p:nvSpPr>
        <p:spPr>
          <a:xfrm>
            <a:off x="17400956" y="3924310"/>
            <a:ext cx="2019980" cy="1670521"/>
          </a:xfrm>
          <a:prstGeom prst="rect">
            <a:avLst/>
          </a:prstGeom>
          <a:solidFill>
            <a:srgbClr val="F0EEF0"/>
          </a:solidFill>
          <a:ln w="76200">
            <a:solidFill>
              <a:srgbClr val="FE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E7D47B-E511-E75E-05A8-5BECD7960F4C}"/>
              </a:ext>
            </a:extLst>
          </p:cNvPr>
          <p:cNvSpPr/>
          <p:nvPr/>
        </p:nvSpPr>
        <p:spPr>
          <a:xfrm>
            <a:off x="19424219" y="4991131"/>
            <a:ext cx="3701142" cy="596994"/>
          </a:xfrm>
          <a:prstGeom prst="rect">
            <a:avLst/>
          </a:prstGeom>
          <a:solidFill>
            <a:srgbClr val="F0EEF0"/>
          </a:solidFill>
          <a:ln w="76200">
            <a:solidFill>
              <a:srgbClr val="53BF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21EA83-C629-7197-AC0A-F38797285004}"/>
              </a:ext>
            </a:extLst>
          </p:cNvPr>
          <p:cNvSpPr/>
          <p:nvPr/>
        </p:nvSpPr>
        <p:spPr>
          <a:xfrm>
            <a:off x="22827364" y="1112154"/>
            <a:ext cx="1718400" cy="662363"/>
          </a:xfrm>
          <a:prstGeom prst="rect">
            <a:avLst/>
          </a:prstGeom>
          <a:solidFill>
            <a:srgbClr val="F0EEF0"/>
          </a:solidFill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832439-954E-5F76-64A2-F8EFC72229C1}"/>
              </a:ext>
            </a:extLst>
          </p:cNvPr>
          <p:cNvSpPr txBox="1"/>
          <p:nvPr/>
        </p:nvSpPr>
        <p:spPr>
          <a:xfrm>
            <a:off x="17515110" y="3924310"/>
            <a:ext cx="201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Designer </a:t>
            </a:r>
            <a:r>
              <a:rPr lang="zh-CN" altLang="en-US" sz="3200" b="1" dirty="0"/>
              <a:t>设计界面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730B7-C001-415C-FE63-69F97ADB3D89}"/>
              </a:ext>
            </a:extLst>
          </p:cNvPr>
          <p:cNvSpPr txBox="1"/>
          <p:nvPr/>
        </p:nvSpPr>
        <p:spPr>
          <a:xfrm>
            <a:off x="19446316" y="4991131"/>
            <a:ext cx="375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设置 </a:t>
            </a:r>
            <a:r>
              <a:rPr lang="en-US" altLang="zh-CN" sz="3200" b="1" dirty="0"/>
              <a:t>QT </a:t>
            </a:r>
            <a:r>
              <a:rPr lang="zh-CN" altLang="en-US" sz="3200" b="1" dirty="0"/>
              <a:t>部件与布局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A3B558-F86D-9E71-3D32-2714BBCE5BE7}"/>
              </a:ext>
            </a:extLst>
          </p:cNvPr>
          <p:cNvSpPr txBox="1"/>
          <p:nvPr/>
        </p:nvSpPr>
        <p:spPr>
          <a:xfrm>
            <a:off x="22809168" y="1144718"/>
            <a:ext cx="203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QSS </a:t>
            </a:r>
            <a:r>
              <a:rPr lang="zh-CN" altLang="en-US" sz="3200" b="1" dirty="0"/>
              <a:t>美化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82984D5-60C2-C658-FEA7-0DC65896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2303" y="1808961"/>
            <a:ext cx="5113561" cy="314661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44259220-78DB-4CB9-C475-6A17FAF7D53D}"/>
              </a:ext>
            </a:extLst>
          </p:cNvPr>
          <p:cNvSpPr txBox="1"/>
          <p:nvPr/>
        </p:nvSpPr>
        <p:spPr>
          <a:xfrm>
            <a:off x="3391493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功能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C12ADE5-7BE3-029A-C3A8-1CD28E884493}"/>
              </a:ext>
            </a:extLst>
          </p:cNvPr>
          <p:cNvSpPr txBox="1"/>
          <p:nvPr/>
        </p:nvSpPr>
        <p:spPr>
          <a:xfrm>
            <a:off x="2370095" y="1851715"/>
            <a:ext cx="4736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实时器械信息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78812D0-9FFB-AC61-EC3E-AA45B1D4D6C3}"/>
              </a:ext>
            </a:extLst>
          </p:cNvPr>
          <p:cNvSpPr txBox="1"/>
          <p:nvPr/>
        </p:nvSpPr>
        <p:spPr>
          <a:xfrm>
            <a:off x="2368035" y="3136610"/>
            <a:ext cx="4736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实时 </a:t>
            </a:r>
            <a:r>
              <a:rPr lang="en-US" altLang="zh-CN" sz="3200" b="1" dirty="0"/>
              <a:t>OA </a:t>
            </a:r>
            <a:r>
              <a:rPr lang="zh-CN" altLang="en-US" sz="3200" b="1" dirty="0"/>
              <a:t>信息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781EBC7-B5B2-10BD-6013-D72861DDA225}"/>
              </a:ext>
            </a:extLst>
          </p:cNvPr>
          <p:cNvSpPr txBox="1"/>
          <p:nvPr/>
        </p:nvSpPr>
        <p:spPr>
          <a:xfrm>
            <a:off x="2371806" y="4367627"/>
            <a:ext cx="4736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模糊匹配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1D42FBA-741C-FA05-DAC5-7CF072D4B818}"/>
              </a:ext>
            </a:extLst>
          </p:cNvPr>
          <p:cNvSpPr txBox="1"/>
          <p:nvPr/>
        </p:nvSpPr>
        <p:spPr>
          <a:xfrm>
            <a:off x="2368035" y="5493603"/>
            <a:ext cx="4736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多样推荐</a:t>
            </a:r>
          </a:p>
        </p:txBody>
      </p:sp>
    </p:spTree>
    <p:extLst>
      <p:ext uri="{BB962C8B-B14F-4D97-AF65-F5344CB8AC3E}">
        <p14:creationId xmlns:p14="http://schemas.microsoft.com/office/powerpoint/2010/main" val="88772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2900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37C46B1-3617-B132-03B1-7686E73A54E7}"/>
              </a:ext>
            </a:extLst>
          </p:cNvPr>
          <p:cNvSpPr/>
          <p:nvPr/>
        </p:nvSpPr>
        <p:spPr>
          <a:xfrm>
            <a:off x="13160847" y="1190759"/>
            <a:ext cx="5455471" cy="181427"/>
          </a:xfrm>
          <a:prstGeom prst="roundRect">
            <a:avLst/>
          </a:prstGeom>
          <a:solidFill>
            <a:srgbClr val="FBC4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63240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C312D493-C101-1993-7D4D-8F79462771BB}"/>
              </a:ext>
            </a:extLst>
          </p:cNvPr>
          <p:cNvSpPr/>
          <p:nvPr/>
        </p:nvSpPr>
        <p:spPr>
          <a:xfrm>
            <a:off x="9196055" y="1911211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6624A86-C4DE-09B6-84C1-FAB91183C3DD}"/>
              </a:ext>
            </a:extLst>
          </p:cNvPr>
          <p:cNvSpPr/>
          <p:nvPr/>
        </p:nvSpPr>
        <p:spPr>
          <a:xfrm>
            <a:off x="1475209" y="6131010"/>
            <a:ext cx="211411" cy="210943"/>
          </a:xfrm>
          <a:prstGeom prst="rect">
            <a:avLst/>
          </a:prstGeom>
          <a:noFill/>
          <a:ln w="76200">
            <a:solidFill>
              <a:srgbClr val="00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7D59214-D6DC-E432-DE9D-3B9796FF62AF}"/>
              </a:ext>
            </a:extLst>
          </p:cNvPr>
          <p:cNvSpPr/>
          <p:nvPr/>
        </p:nvSpPr>
        <p:spPr>
          <a:xfrm>
            <a:off x="1525315" y="1911210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EA7C971-7EE3-2B6D-7D1C-6782A922ECAF}"/>
              </a:ext>
            </a:extLst>
          </p:cNvPr>
          <p:cNvSpPr/>
          <p:nvPr/>
        </p:nvSpPr>
        <p:spPr>
          <a:xfrm>
            <a:off x="9181266" y="6101791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5088A08-CA36-2F14-C713-39C23AF81A18}"/>
              </a:ext>
            </a:extLst>
          </p:cNvPr>
          <p:cNvSpPr/>
          <p:nvPr/>
        </p:nvSpPr>
        <p:spPr>
          <a:xfrm>
            <a:off x="-466837" y="1184521"/>
            <a:ext cx="5455471" cy="181427"/>
          </a:xfrm>
          <a:prstGeom prst="roundRect">
            <a:avLst/>
          </a:prstGeom>
          <a:solidFill>
            <a:srgbClr val="5C70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1B2883D-EA7B-7570-0F93-10EF2F7682DE}"/>
              </a:ext>
            </a:extLst>
          </p:cNvPr>
          <p:cNvSpPr/>
          <p:nvPr/>
        </p:nvSpPr>
        <p:spPr>
          <a:xfrm>
            <a:off x="-5558359" y="1196314"/>
            <a:ext cx="5455471" cy="181427"/>
          </a:xfrm>
          <a:prstGeom prst="roundRect">
            <a:avLst/>
          </a:prstGeom>
          <a:solidFill>
            <a:srgbClr val="92C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DF80848-5540-6ED6-B155-DB7DC1850F3E}"/>
              </a:ext>
            </a:extLst>
          </p:cNvPr>
          <p:cNvSpPr txBox="1"/>
          <p:nvPr/>
        </p:nvSpPr>
        <p:spPr>
          <a:xfrm>
            <a:off x="17102393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741DF4-F2A0-9682-22CB-51C245347286}"/>
              </a:ext>
            </a:extLst>
          </p:cNvPr>
          <p:cNvSpPr/>
          <p:nvPr/>
        </p:nvSpPr>
        <p:spPr>
          <a:xfrm>
            <a:off x="17400956" y="3924310"/>
            <a:ext cx="2019980" cy="1670521"/>
          </a:xfrm>
          <a:prstGeom prst="rect">
            <a:avLst/>
          </a:prstGeom>
          <a:solidFill>
            <a:srgbClr val="F0EEF0"/>
          </a:solidFill>
          <a:ln w="76200">
            <a:solidFill>
              <a:srgbClr val="FE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E7D47B-E511-E75E-05A8-5BECD7960F4C}"/>
              </a:ext>
            </a:extLst>
          </p:cNvPr>
          <p:cNvSpPr/>
          <p:nvPr/>
        </p:nvSpPr>
        <p:spPr>
          <a:xfrm>
            <a:off x="19424219" y="4991131"/>
            <a:ext cx="3701142" cy="596994"/>
          </a:xfrm>
          <a:prstGeom prst="rect">
            <a:avLst/>
          </a:prstGeom>
          <a:solidFill>
            <a:srgbClr val="F0EEF0"/>
          </a:solidFill>
          <a:ln w="76200">
            <a:solidFill>
              <a:srgbClr val="53BF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21EA83-C629-7197-AC0A-F38797285004}"/>
              </a:ext>
            </a:extLst>
          </p:cNvPr>
          <p:cNvSpPr/>
          <p:nvPr/>
        </p:nvSpPr>
        <p:spPr>
          <a:xfrm>
            <a:off x="22827364" y="1112154"/>
            <a:ext cx="1718400" cy="662363"/>
          </a:xfrm>
          <a:prstGeom prst="rect">
            <a:avLst/>
          </a:prstGeom>
          <a:solidFill>
            <a:srgbClr val="F0EEF0"/>
          </a:solidFill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832439-954E-5F76-64A2-F8EFC72229C1}"/>
              </a:ext>
            </a:extLst>
          </p:cNvPr>
          <p:cNvSpPr txBox="1"/>
          <p:nvPr/>
        </p:nvSpPr>
        <p:spPr>
          <a:xfrm>
            <a:off x="17515110" y="3924310"/>
            <a:ext cx="201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Designer </a:t>
            </a:r>
            <a:r>
              <a:rPr lang="zh-CN" altLang="en-US" sz="3200" b="1" dirty="0"/>
              <a:t>设计界面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730B7-C001-415C-FE63-69F97ADB3D89}"/>
              </a:ext>
            </a:extLst>
          </p:cNvPr>
          <p:cNvSpPr txBox="1"/>
          <p:nvPr/>
        </p:nvSpPr>
        <p:spPr>
          <a:xfrm>
            <a:off x="19446316" y="4991131"/>
            <a:ext cx="375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设置 </a:t>
            </a:r>
            <a:r>
              <a:rPr lang="en-US" altLang="zh-CN" sz="3200" b="1" dirty="0"/>
              <a:t>QT </a:t>
            </a:r>
            <a:r>
              <a:rPr lang="zh-CN" altLang="en-US" sz="3200" b="1" dirty="0"/>
              <a:t>部件与布局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A3B558-F86D-9E71-3D32-2714BBCE5BE7}"/>
              </a:ext>
            </a:extLst>
          </p:cNvPr>
          <p:cNvSpPr txBox="1"/>
          <p:nvPr/>
        </p:nvSpPr>
        <p:spPr>
          <a:xfrm>
            <a:off x="22809168" y="1144718"/>
            <a:ext cx="203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QSS </a:t>
            </a:r>
            <a:r>
              <a:rPr lang="zh-CN" altLang="en-US" sz="3200" b="1" dirty="0"/>
              <a:t>美化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82984D5-60C2-C658-FEA7-0DC65896C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2303" y="1808961"/>
            <a:ext cx="5113561" cy="314661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44259220-78DB-4CB9-C475-6A17FAF7D53D}"/>
              </a:ext>
            </a:extLst>
          </p:cNvPr>
          <p:cNvSpPr txBox="1"/>
          <p:nvPr/>
        </p:nvSpPr>
        <p:spPr>
          <a:xfrm>
            <a:off x="3391493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功能</a:t>
            </a:r>
          </a:p>
        </p:txBody>
      </p:sp>
      <p:pic>
        <p:nvPicPr>
          <p:cNvPr id="4" name="演示视频（字幕）">
            <a:hlinkClick r:id="" action="ppaction://media"/>
            <a:extLst>
              <a:ext uri="{FF2B5EF4-FFF2-40B4-BE49-F238E27FC236}">
                <a16:creationId xmlns:a16="http://schemas.microsoft.com/office/drawing/2014/main" id="{BF6183F0-2F06-ABF9-AA22-C85E168343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4304" y="2149297"/>
            <a:ext cx="7396478" cy="3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2900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37C46B1-3617-B132-03B1-7686E73A54E7}"/>
              </a:ext>
            </a:extLst>
          </p:cNvPr>
          <p:cNvSpPr/>
          <p:nvPr/>
        </p:nvSpPr>
        <p:spPr>
          <a:xfrm>
            <a:off x="13160847" y="1190759"/>
            <a:ext cx="5455471" cy="181427"/>
          </a:xfrm>
          <a:prstGeom prst="roundRect">
            <a:avLst/>
          </a:prstGeom>
          <a:solidFill>
            <a:srgbClr val="FBC4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63240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C312D493-C101-1993-7D4D-8F79462771BB}"/>
              </a:ext>
            </a:extLst>
          </p:cNvPr>
          <p:cNvSpPr/>
          <p:nvPr/>
        </p:nvSpPr>
        <p:spPr>
          <a:xfrm>
            <a:off x="21854346" y="1911211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6624A86-C4DE-09B6-84C1-FAB91183C3DD}"/>
              </a:ext>
            </a:extLst>
          </p:cNvPr>
          <p:cNvSpPr/>
          <p:nvPr/>
        </p:nvSpPr>
        <p:spPr>
          <a:xfrm>
            <a:off x="14133500" y="6131010"/>
            <a:ext cx="211411" cy="210943"/>
          </a:xfrm>
          <a:prstGeom prst="rect">
            <a:avLst/>
          </a:prstGeom>
          <a:noFill/>
          <a:ln w="76200">
            <a:solidFill>
              <a:srgbClr val="00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7D59214-D6DC-E432-DE9D-3B9796FF62AF}"/>
              </a:ext>
            </a:extLst>
          </p:cNvPr>
          <p:cNvSpPr/>
          <p:nvPr/>
        </p:nvSpPr>
        <p:spPr>
          <a:xfrm>
            <a:off x="14183606" y="1911210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EA7C971-7EE3-2B6D-7D1C-6782A922ECAF}"/>
              </a:ext>
            </a:extLst>
          </p:cNvPr>
          <p:cNvSpPr/>
          <p:nvPr/>
        </p:nvSpPr>
        <p:spPr>
          <a:xfrm>
            <a:off x="21839557" y="6101791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5088A08-CA36-2F14-C713-39C23AF81A18}"/>
              </a:ext>
            </a:extLst>
          </p:cNvPr>
          <p:cNvSpPr/>
          <p:nvPr/>
        </p:nvSpPr>
        <p:spPr>
          <a:xfrm>
            <a:off x="13548820" y="1184521"/>
            <a:ext cx="5455471" cy="181427"/>
          </a:xfrm>
          <a:prstGeom prst="roundRect">
            <a:avLst/>
          </a:prstGeom>
          <a:solidFill>
            <a:srgbClr val="5C70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78185" y="-1"/>
            <a:ext cx="9925175" cy="6858000"/>
            <a:chOff x="-514339" y="-1"/>
            <a:chExt cx="9925175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514339" y="-1"/>
              <a:ext cx="9925175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A157C31-2540-08EF-5B52-53290E24D61F}"/>
              </a:ext>
            </a:extLst>
          </p:cNvPr>
          <p:cNvSpPr/>
          <p:nvPr/>
        </p:nvSpPr>
        <p:spPr>
          <a:xfrm>
            <a:off x="-1658214" y="1196314"/>
            <a:ext cx="5455471" cy="181427"/>
          </a:xfrm>
          <a:prstGeom prst="roundRect">
            <a:avLst/>
          </a:prstGeom>
          <a:solidFill>
            <a:srgbClr val="92C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DF80848-5540-6ED6-B155-DB7DC1850F3E}"/>
              </a:ext>
            </a:extLst>
          </p:cNvPr>
          <p:cNvSpPr txBox="1"/>
          <p:nvPr/>
        </p:nvSpPr>
        <p:spPr>
          <a:xfrm>
            <a:off x="17102393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741DF4-F2A0-9682-22CB-51C245347286}"/>
              </a:ext>
            </a:extLst>
          </p:cNvPr>
          <p:cNvSpPr/>
          <p:nvPr/>
        </p:nvSpPr>
        <p:spPr>
          <a:xfrm>
            <a:off x="17400956" y="3924310"/>
            <a:ext cx="2019980" cy="1670521"/>
          </a:xfrm>
          <a:prstGeom prst="rect">
            <a:avLst/>
          </a:prstGeom>
          <a:solidFill>
            <a:srgbClr val="F0EEF0"/>
          </a:solidFill>
          <a:ln w="76200">
            <a:solidFill>
              <a:srgbClr val="FE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E7D47B-E511-E75E-05A8-5BECD7960F4C}"/>
              </a:ext>
            </a:extLst>
          </p:cNvPr>
          <p:cNvSpPr/>
          <p:nvPr/>
        </p:nvSpPr>
        <p:spPr>
          <a:xfrm>
            <a:off x="19424219" y="4991131"/>
            <a:ext cx="3701142" cy="596994"/>
          </a:xfrm>
          <a:prstGeom prst="rect">
            <a:avLst/>
          </a:prstGeom>
          <a:solidFill>
            <a:srgbClr val="F0EEF0"/>
          </a:solidFill>
          <a:ln w="76200">
            <a:solidFill>
              <a:srgbClr val="53BF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21EA83-C629-7197-AC0A-F38797285004}"/>
              </a:ext>
            </a:extLst>
          </p:cNvPr>
          <p:cNvSpPr/>
          <p:nvPr/>
        </p:nvSpPr>
        <p:spPr>
          <a:xfrm>
            <a:off x="22827364" y="1112154"/>
            <a:ext cx="1718400" cy="662363"/>
          </a:xfrm>
          <a:prstGeom prst="rect">
            <a:avLst/>
          </a:prstGeom>
          <a:solidFill>
            <a:srgbClr val="F0EEF0"/>
          </a:solidFill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832439-954E-5F76-64A2-F8EFC72229C1}"/>
              </a:ext>
            </a:extLst>
          </p:cNvPr>
          <p:cNvSpPr txBox="1"/>
          <p:nvPr/>
        </p:nvSpPr>
        <p:spPr>
          <a:xfrm>
            <a:off x="17515110" y="3924310"/>
            <a:ext cx="201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Designer </a:t>
            </a:r>
            <a:r>
              <a:rPr lang="zh-CN" altLang="en-US" sz="3200" b="1" dirty="0"/>
              <a:t>设计界面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730B7-C001-415C-FE63-69F97ADB3D89}"/>
              </a:ext>
            </a:extLst>
          </p:cNvPr>
          <p:cNvSpPr txBox="1"/>
          <p:nvPr/>
        </p:nvSpPr>
        <p:spPr>
          <a:xfrm>
            <a:off x="19446316" y="4991131"/>
            <a:ext cx="375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设置 </a:t>
            </a:r>
            <a:r>
              <a:rPr lang="en-US" altLang="zh-CN" sz="3200" b="1" dirty="0"/>
              <a:t>QT </a:t>
            </a:r>
            <a:r>
              <a:rPr lang="zh-CN" altLang="en-US" sz="3200" b="1" dirty="0"/>
              <a:t>部件与布局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A3B558-F86D-9E71-3D32-2714BBCE5BE7}"/>
              </a:ext>
            </a:extLst>
          </p:cNvPr>
          <p:cNvSpPr txBox="1"/>
          <p:nvPr/>
        </p:nvSpPr>
        <p:spPr>
          <a:xfrm>
            <a:off x="22809168" y="1144718"/>
            <a:ext cx="203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QSS </a:t>
            </a:r>
            <a:r>
              <a:rPr lang="zh-CN" altLang="en-US" sz="3200" b="1" dirty="0"/>
              <a:t>美化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82984D5-60C2-C658-FEA7-0DC65896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2303" y="1808961"/>
            <a:ext cx="5113561" cy="314661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44259220-78DB-4CB9-C475-6A17FAF7D53D}"/>
              </a:ext>
            </a:extLst>
          </p:cNvPr>
          <p:cNvSpPr txBox="1"/>
          <p:nvPr/>
        </p:nvSpPr>
        <p:spPr>
          <a:xfrm>
            <a:off x="17407150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功能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F812385-D47A-64FA-AD8C-25388940033D}"/>
              </a:ext>
            </a:extLst>
          </p:cNvPr>
          <p:cNvSpPr/>
          <p:nvPr/>
        </p:nvSpPr>
        <p:spPr>
          <a:xfrm>
            <a:off x="13701220" y="1336921"/>
            <a:ext cx="5455471" cy="181427"/>
          </a:xfrm>
          <a:prstGeom prst="roundRect">
            <a:avLst/>
          </a:prstGeom>
          <a:solidFill>
            <a:srgbClr val="5C70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32068F-C99F-A6FC-2DB1-43A4DCED207D}"/>
              </a:ext>
            </a:extLst>
          </p:cNvPr>
          <p:cNvSpPr txBox="1"/>
          <p:nvPr/>
        </p:nvSpPr>
        <p:spPr>
          <a:xfrm>
            <a:off x="2208986" y="527379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感想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6021E7-E653-4A84-75C4-CA05A2E2BDA7}"/>
              </a:ext>
            </a:extLst>
          </p:cNvPr>
          <p:cNvSpPr txBox="1"/>
          <p:nvPr/>
        </p:nvSpPr>
        <p:spPr>
          <a:xfrm>
            <a:off x="2208986" y="2337438"/>
            <a:ext cx="566534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400" b="1" dirty="0">
                <a:latin typeface="+mn-ea"/>
              </a:rPr>
              <a:t>陈锴</a:t>
            </a:r>
            <a:endParaRPr lang="en-US" altLang="zh-CN" sz="44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4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400" b="1" dirty="0">
                <a:latin typeface="+mn-ea"/>
              </a:rPr>
              <a:t>陈灿涛</a:t>
            </a:r>
            <a:endParaRPr lang="en-US" altLang="zh-CN" sz="44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4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400" b="1" dirty="0">
                <a:latin typeface="+mn-ea"/>
              </a:rPr>
              <a:t>陈癸伸</a:t>
            </a:r>
          </a:p>
        </p:txBody>
      </p:sp>
    </p:spTree>
    <p:extLst>
      <p:ext uri="{BB962C8B-B14F-4D97-AF65-F5344CB8AC3E}">
        <p14:creationId xmlns:p14="http://schemas.microsoft.com/office/powerpoint/2010/main" val="76212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2900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37C46B1-3617-B132-03B1-7686E73A54E7}"/>
              </a:ext>
            </a:extLst>
          </p:cNvPr>
          <p:cNvSpPr/>
          <p:nvPr/>
        </p:nvSpPr>
        <p:spPr>
          <a:xfrm>
            <a:off x="13160847" y="1190759"/>
            <a:ext cx="5455471" cy="181427"/>
          </a:xfrm>
          <a:prstGeom prst="roundRect">
            <a:avLst/>
          </a:prstGeom>
          <a:solidFill>
            <a:srgbClr val="FBC4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63240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C312D493-C101-1993-7D4D-8F79462771BB}"/>
              </a:ext>
            </a:extLst>
          </p:cNvPr>
          <p:cNvSpPr/>
          <p:nvPr/>
        </p:nvSpPr>
        <p:spPr>
          <a:xfrm>
            <a:off x="21854346" y="1911211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6624A86-C4DE-09B6-84C1-FAB91183C3DD}"/>
              </a:ext>
            </a:extLst>
          </p:cNvPr>
          <p:cNvSpPr/>
          <p:nvPr/>
        </p:nvSpPr>
        <p:spPr>
          <a:xfrm>
            <a:off x="14133500" y="6131010"/>
            <a:ext cx="211411" cy="210943"/>
          </a:xfrm>
          <a:prstGeom prst="rect">
            <a:avLst/>
          </a:prstGeom>
          <a:noFill/>
          <a:ln w="76200">
            <a:solidFill>
              <a:srgbClr val="00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7D59214-D6DC-E432-DE9D-3B9796FF62AF}"/>
              </a:ext>
            </a:extLst>
          </p:cNvPr>
          <p:cNvSpPr/>
          <p:nvPr/>
        </p:nvSpPr>
        <p:spPr>
          <a:xfrm>
            <a:off x="14183606" y="1911210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EA7C971-7EE3-2B6D-7D1C-6782A922ECAF}"/>
              </a:ext>
            </a:extLst>
          </p:cNvPr>
          <p:cNvSpPr/>
          <p:nvPr/>
        </p:nvSpPr>
        <p:spPr>
          <a:xfrm>
            <a:off x="21839557" y="6101791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5088A08-CA36-2F14-C713-39C23AF81A18}"/>
              </a:ext>
            </a:extLst>
          </p:cNvPr>
          <p:cNvSpPr/>
          <p:nvPr/>
        </p:nvSpPr>
        <p:spPr>
          <a:xfrm>
            <a:off x="13548820" y="1184521"/>
            <a:ext cx="5455471" cy="181427"/>
          </a:xfrm>
          <a:prstGeom prst="roundRect">
            <a:avLst/>
          </a:prstGeom>
          <a:solidFill>
            <a:srgbClr val="5C70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78185" y="-1"/>
            <a:ext cx="9925175" cy="6858000"/>
            <a:chOff x="-514339" y="-1"/>
            <a:chExt cx="9925175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514339" y="-1"/>
              <a:ext cx="9925175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A157C31-2540-08EF-5B52-53290E24D61F}"/>
              </a:ext>
            </a:extLst>
          </p:cNvPr>
          <p:cNvSpPr/>
          <p:nvPr/>
        </p:nvSpPr>
        <p:spPr>
          <a:xfrm>
            <a:off x="13123721" y="1196314"/>
            <a:ext cx="5455471" cy="181427"/>
          </a:xfrm>
          <a:prstGeom prst="roundRect">
            <a:avLst/>
          </a:prstGeom>
          <a:solidFill>
            <a:srgbClr val="92C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384947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DF80848-5540-6ED6-B155-DB7DC1850F3E}"/>
              </a:ext>
            </a:extLst>
          </p:cNvPr>
          <p:cNvSpPr txBox="1"/>
          <p:nvPr/>
        </p:nvSpPr>
        <p:spPr>
          <a:xfrm>
            <a:off x="17102393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741DF4-F2A0-9682-22CB-51C245347286}"/>
              </a:ext>
            </a:extLst>
          </p:cNvPr>
          <p:cNvSpPr/>
          <p:nvPr/>
        </p:nvSpPr>
        <p:spPr>
          <a:xfrm>
            <a:off x="17400956" y="3924310"/>
            <a:ext cx="2019980" cy="1670521"/>
          </a:xfrm>
          <a:prstGeom prst="rect">
            <a:avLst/>
          </a:prstGeom>
          <a:solidFill>
            <a:srgbClr val="F0EEF0"/>
          </a:solidFill>
          <a:ln w="76200">
            <a:solidFill>
              <a:srgbClr val="FE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E7D47B-E511-E75E-05A8-5BECD7960F4C}"/>
              </a:ext>
            </a:extLst>
          </p:cNvPr>
          <p:cNvSpPr/>
          <p:nvPr/>
        </p:nvSpPr>
        <p:spPr>
          <a:xfrm>
            <a:off x="19424219" y="4991131"/>
            <a:ext cx="3701142" cy="596994"/>
          </a:xfrm>
          <a:prstGeom prst="rect">
            <a:avLst/>
          </a:prstGeom>
          <a:solidFill>
            <a:srgbClr val="F0EEF0"/>
          </a:solidFill>
          <a:ln w="76200">
            <a:solidFill>
              <a:srgbClr val="53BF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21EA83-C629-7197-AC0A-F38797285004}"/>
              </a:ext>
            </a:extLst>
          </p:cNvPr>
          <p:cNvSpPr/>
          <p:nvPr/>
        </p:nvSpPr>
        <p:spPr>
          <a:xfrm>
            <a:off x="22827364" y="1112154"/>
            <a:ext cx="1718400" cy="662363"/>
          </a:xfrm>
          <a:prstGeom prst="rect">
            <a:avLst/>
          </a:prstGeom>
          <a:solidFill>
            <a:srgbClr val="F0EEF0"/>
          </a:solidFill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832439-954E-5F76-64A2-F8EFC72229C1}"/>
              </a:ext>
            </a:extLst>
          </p:cNvPr>
          <p:cNvSpPr txBox="1"/>
          <p:nvPr/>
        </p:nvSpPr>
        <p:spPr>
          <a:xfrm>
            <a:off x="17515110" y="3924310"/>
            <a:ext cx="201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Designer </a:t>
            </a:r>
            <a:r>
              <a:rPr lang="zh-CN" altLang="en-US" sz="3200" b="1" dirty="0"/>
              <a:t>设计界面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730B7-C001-415C-FE63-69F97ADB3D89}"/>
              </a:ext>
            </a:extLst>
          </p:cNvPr>
          <p:cNvSpPr txBox="1"/>
          <p:nvPr/>
        </p:nvSpPr>
        <p:spPr>
          <a:xfrm>
            <a:off x="19446316" y="4991131"/>
            <a:ext cx="375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设置 </a:t>
            </a:r>
            <a:r>
              <a:rPr lang="en-US" altLang="zh-CN" sz="3200" b="1" dirty="0"/>
              <a:t>QT </a:t>
            </a:r>
            <a:r>
              <a:rPr lang="zh-CN" altLang="en-US" sz="3200" b="1" dirty="0"/>
              <a:t>部件与布局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A3B558-F86D-9E71-3D32-2714BBCE5BE7}"/>
              </a:ext>
            </a:extLst>
          </p:cNvPr>
          <p:cNvSpPr txBox="1"/>
          <p:nvPr/>
        </p:nvSpPr>
        <p:spPr>
          <a:xfrm>
            <a:off x="22809168" y="1144718"/>
            <a:ext cx="203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QSS </a:t>
            </a:r>
            <a:r>
              <a:rPr lang="zh-CN" altLang="en-US" sz="3200" b="1" dirty="0"/>
              <a:t>美化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82984D5-60C2-C658-FEA7-0DC65896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2303" y="1808961"/>
            <a:ext cx="5113561" cy="314661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44259220-78DB-4CB9-C475-6A17FAF7D53D}"/>
              </a:ext>
            </a:extLst>
          </p:cNvPr>
          <p:cNvSpPr txBox="1"/>
          <p:nvPr/>
        </p:nvSpPr>
        <p:spPr>
          <a:xfrm>
            <a:off x="17407150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功能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F812385-D47A-64FA-AD8C-25388940033D}"/>
              </a:ext>
            </a:extLst>
          </p:cNvPr>
          <p:cNvSpPr/>
          <p:nvPr/>
        </p:nvSpPr>
        <p:spPr>
          <a:xfrm>
            <a:off x="13701220" y="1336921"/>
            <a:ext cx="5455471" cy="181427"/>
          </a:xfrm>
          <a:prstGeom prst="roundRect">
            <a:avLst/>
          </a:prstGeom>
          <a:solidFill>
            <a:srgbClr val="5C70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32068F-C99F-A6FC-2DB1-43A4DCED207D}"/>
              </a:ext>
            </a:extLst>
          </p:cNvPr>
          <p:cNvSpPr txBox="1"/>
          <p:nvPr/>
        </p:nvSpPr>
        <p:spPr>
          <a:xfrm>
            <a:off x="16990921" y="527379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感想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6021E7-E653-4A84-75C4-CA05A2E2BDA7}"/>
              </a:ext>
            </a:extLst>
          </p:cNvPr>
          <p:cNvSpPr txBox="1"/>
          <p:nvPr/>
        </p:nvSpPr>
        <p:spPr>
          <a:xfrm>
            <a:off x="15165064" y="2337438"/>
            <a:ext cx="566534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400" b="1" dirty="0">
                <a:latin typeface="+mn-ea"/>
              </a:rPr>
              <a:t>陈锴</a:t>
            </a:r>
            <a:endParaRPr lang="en-US" altLang="zh-CN" sz="44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4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400" b="1" dirty="0">
                <a:latin typeface="+mn-ea"/>
              </a:rPr>
              <a:t>陈灿涛</a:t>
            </a:r>
            <a:endParaRPr lang="en-US" altLang="zh-CN" sz="44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4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400" b="1" dirty="0">
                <a:latin typeface="+mn-ea"/>
              </a:rPr>
              <a:t>陈癸伸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A787D20-FD47-4AD6-5101-23E0AAA652B9}"/>
              </a:ext>
            </a:extLst>
          </p:cNvPr>
          <p:cNvSpPr txBox="1"/>
          <p:nvPr/>
        </p:nvSpPr>
        <p:spPr>
          <a:xfrm>
            <a:off x="2349788" y="2871303"/>
            <a:ext cx="3855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Ink Free" panose="03080402000500000000" pitchFamily="66" charset="0"/>
              </a:rPr>
              <a:t>FOR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145B264D-EE41-92D6-4936-987DADD51A7E}"/>
              </a:ext>
            </a:extLst>
          </p:cNvPr>
          <p:cNvSpPr txBox="1"/>
          <p:nvPr/>
        </p:nvSpPr>
        <p:spPr>
          <a:xfrm>
            <a:off x="1784638" y="3595826"/>
            <a:ext cx="4711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Ink Free" panose="03080402000500000000" pitchFamily="66" charset="0"/>
              </a:rPr>
              <a:t>WATCHING</a:t>
            </a:r>
            <a:endParaRPr lang="en-US" sz="66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DFA3D-49C4-2903-8786-066F556DCF42}"/>
              </a:ext>
            </a:extLst>
          </p:cNvPr>
          <p:cNvSpPr txBox="1"/>
          <p:nvPr/>
        </p:nvSpPr>
        <p:spPr>
          <a:xfrm>
            <a:off x="1784639" y="2100153"/>
            <a:ext cx="3855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Ink Free" panose="03080402000500000000" pitchFamily="66" charset="0"/>
              </a:rPr>
              <a:t>THANKS</a:t>
            </a:r>
            <a:endParaRPr lang="en-US" sz="66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cxnSp>
        <p:nvCxnSpPr>
          <p:cNvPr id="39" name="Straight Connector 6">
            <a:extLst>
              <a:ext uri="{FF2B5EF4-FFF2-40B4-BE49-F238E27FC236}">
                <a16:creationId xmlns:a16="http://schemas.microsoft.com/office/drawing/2014/main" id="{FABFEBD9-9DEF-8469-C427-4A8F88E3B841}"/>
              </a:ext>
            </a:extLst>
          </p:cNvPr>
          <p:cNvCxnSpPr>
            <a:cxnSpLocks/>
          </p:cNvCxnSpPr>
          <p:nvPr/>
        </p:nvCxnSpPr>
        <p:spPr>
          <a:xfrm>
            <a:off x="3404728" y="1482775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8">
            <a:extLst>
              <a:ext uri="{FF2B5EF4-FFF2-40B4-BE49-F238E27FC236}">
                <a16:creationId xmlns:a16="http://schemas.microsoft.com/office/drawing/2014/main" id="{CC4F9F5F-D292-3FE9-4156-4F0C79B113E3}"/>
              </a:ext>
            </a:extLst>
          </p:cNvPr>
          <p:cNvCxnSpPr>
            <a:cxnSpLocks/>
          </p:cNvCxnSpPr>
          <p:nvPr/>
        </p:nvCxnSpPr>
        <p:spPr>
          <a:xfrm rot="5400000">
            <a:off x="5255753" y="3410429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9">
            <a:extLst>
              <a:ext uri="{FF2B5EF4-FFF2-40B4-BE49-F238E27FC236}">
                <a16:creationId xmlns:a16="http://schemas.microsoft.com/office/drawing/2014/main" id="{450BD2EA-9CAB-B7CB-72E4-3A9867FFAC3A}"/>
              </a:ext>
            </a:extLst>
          </p:cNvPr>
          <p:cNvCxnSpPr>
            <a:cxnSpLocks/>
          </p:cNvCxnSpPr>
          <p:nvPr/>
        </p:nvCxnSpPr>
        <p:spPr>
          <a:xfrm>
            <a:off x="3404728" y="5267375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0">
            <a:extLst>
              <a:ext uri="{FF2B5EF4-FFF2-40B4-BE49-F238E27FC236}">
                <a16:creationId xmlns:a16="http://schemas.microsoft.com/office/drawing/2014/main" id="{A469BE51-CB8C-C4C9-48C9-D94EFA35C16E}"/>
              </a:ext>
            </a:extLst>
          </p:cNvPr>
          <p:cNvCxnSpPr>
            <a:cxnSpLocks/>
          </p:cNvCxnSpPr>
          <p:nvPr/>
        </p:nvCxnSpPr>
        <p:spPr>
          <a:xfrm>
            <a:off x="3475007" y="4696566"/>
            <a:ext cx="0" cy="641517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2">
            <a:extLst>
              <a:ext uri="{FF2B5EF4-FFF2-40B4-BE49-F238E27FC236}">
                <a16:creationId xmlns:a16="http://schemas.microsoft.com/office/drawing/2014/main" id="{3E8FC28B-956B-285A-AA70-53858F3A891A}"/>
              </a:ext>
            </a:extLst>
          </p:cNvPr>
          <p:cNvCxnSpPr>
            <a:cxnSpLocks/>
          </p:cNvCxnSpPr>
          <p:nvPr/>
        </p:nvCxnSpPr>
        <p:spPr>
          <a:xfrm>
            <a:off x="3475007" y="1482775"/>
            <a:ext cx="0" cy="641517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3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4" grpId="0"/>
      <p:bldP spid="14" grpId="1"/>
      <p:bldP spid="15" grpId="0"/>
      <p:bldP spid="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4405BBA-02E2-A4A0-BF4C-B5B5B44B1031}"/>
              </a:ext>
            </a:extLst>
          </p:cNvPr>
          <p:cNvSpPr/>
          <p:nvPr/>
        </p:nvSpPr>
        <p:spPr>
          <a:xfrm>
            <a:off x="1669829" y="1190762"/>
            <a:ext cx="5455471" cy="181427"/>
          </a:xfrm>
          <a:prstGeom prst="roundRect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13108676" y="1190762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800" b="1" dirty="0">
                <a:solidFill>
                  <a:srgbClr val="FF596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一级项目</a:t>
            </a:r>
            <a:endParaRPr lang="en-US" sz="11800" b="1" dirty="0">
              <a:solidFill>
                <a:srgbClr val="FF596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15318653" y="493945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30AB872-61A2-1DDA-131B-8AE3D4393894}"/>
              </a:ext>
            </a:extLst>
          </p:cNvPr>
          <p:cNvSpPr/>
          <p:nvPr/>
        </p:nvSpPr>
        <p:spPr>
          <a:xfrm>
            <a:off x="3146210" y="6039169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48C81F-28A6-EA86-44F2-7078549825D8}"/>
              </a:ext>
            </a:extLst>
          </p:cNvPr>
          <p:cNvSpPr/>
          <p:nvPr/>
        </p:nvSpPr>
        <p:spPr>
          <a:xfrm>
            <a:off x="3146211" y="4775971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273C84-3A38-DFFB-1D39-EA1AAA3175EF}"/>
              </a:ext>
            </a:extLst>
          </p:cNvPr>
          <p:cNvSpPr/>
          <p:nvPr/>
        </p:nvSpPr>
        <p:spPr>
          <a:xfrm>
            <a:off x="3144503" y="3512773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7A6B5B-0008-F6C4-04F5-2D56B09DA059}"/>
              </a:ext>
            </a:extLst>
          </p:cNvPr>
          <p:cNvSpPr/>
          <p:nvPr/>
        </p:nvSpPr>
        <p:spPr>
          <a:xfrm>
            <a:off x="3149304" y="2249575"/>
            <a:ext cx="211411" cy="210943"/>
          </a:xfrm>
          <a:prstGeom prst="rect">
            <a:avLst/>
          </a:prstGeom>
          <a:noFill/>
          <a:ln w="76200">
            <a:solidFill>
              <a:srgbClr val="52C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15368025" y="3039912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00" dirty="0">
                <a:solidFill>
                  <a:srgbClr val="52CBBE"/>
                </a:solidFill>
                <a:latin typeface="Tw Cen MT" panose="020B0602020104020603" pitchFamily="34" charset="0"/>
              </a:rPr>
              <a:t>—— </a:t>
            </a:r>
            <a:r>
              <a:rPr lang="zh-CN" alt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公共设施查询系统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1370654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汕头大学</a:t>
            </a:r>
            <a:r>
              <a:rPr lang="en-US" altLang="zh-CN" sz="2800" dirty="0">
                <a:solidFill>
                  <a:srgbClr val="5D7373"/>
                </a:solidFill>
                <a:latin typeface="Tw Cen MT" panose="020B0602020104020603" pitchFamily="34" charset="0"/>
              </a:rPr>
              <a:t>_</a:t>
            </a:r>
            <a:r>
              <a:rPr lang="zh-CN" alt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橙子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A49F9A97-6F9E-1093-D0C4-CB0D6B86E4C2}"/>
              </a:ext>
            </a:extLst>
          </p:cNvPr>
          <p:cNvSpPr/>
          <p:nvPr/>
        </p:nvSpPr>
        <p:spPr>
          <a:xfrm rot="20011227">
            <a:off x="-1481274" y="3506504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BB078245-A72E-6E4B-E50D-517EE6ED115B}"/>
              </a:ext>
            </a:extLst>
          </p:cNvPr>
          <p:cNvGrpSpPr/>
          <p:nvPr/>
        </p:nvGrpSpPr>
        <p:grpSpPr>
          <a:xfrm rot="17406665">
            <a:off x="-3095032" y="1917808"/>
            <a:ext cx="4665654" cy="4670000"/>
            <a:chOff x="3686058" y="1703370"/>
            <a:chExt cx="4665654" cy="4670000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571FE6D5-B0CA-C80F-0846-9974853FD74C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16" name="斜纹 115">
                <a:extLst>
                  <a:ext uri="{FF2B5EF4-FFF2-40B4-BE49-F238E27FC236}">
                    <a16:creationId xmlns:a16="http://schemas.microsoft.com/office/drawing/2014/main" id="{24843387-2F87-A571-E504-E8415816F4BC}"/>
                  </a:ext>
                </a:extLst>
              </p:cNvPr>
              <p:cNvSpPr/>
              <p:nvPr/>
            </p:nvSpPr>
            <p:spPr>
              <a:xfrm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FB38EE8C-7334-1B30-29CD-3CCEAB058C6D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C08FA0A5-7E27-3216-29FE-976B2E89AC49}"/>
                </a:ext>
              </a:extLst>
            </p:cNvPr>
            <p:cNvGrpSpPr/>
            <p:nvPr/>
          </p:nvGrpSpPr>
          <p:grpSpPr>
            <a:xfrm rot="16200000">
              <a:off x="6058486" y="1692408"/>
              <a:ext cx="2270504" cy="2315949"/>
              <a:chOff x="6078188" y="4057421"/>
              <a:chExt cx="2270504" cy="2315949"/>
            </a:xfrm>
          </p:grpSpPr>
          <p:sp>
            <p:nvSpPr>
              <p:cNvPr id="114" name="斜纹 113">
                <a:extLst>
                  <a:ext uri="{FF2B5EF4-FFF2-40B4-BE49-F238E27FC236}">
                    <a16:creationId xmlns:a16="http://schemas.microsoft.com/office/drawing/2014/main" id="{686DC99B-485E-311E-9944-84D4CEA558A3}"/>
                  </a:ext>
                </a:extLst>
              </p:cNvPr>
              <p:cNvSpPr/>
              <p:nvPr/>
            </p:nvSpPr>
            <p:spPr>
              <a:xfrm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E44842E-F6E7-085E-7B04-0BA87C456B03}"/>
                  </a:ext>
                </a:extLst>
              </p:cNvPr>
              <p:cNvSpPr txBox="1"/>
              <p:nvPr/>
            </p:nvSpPr>
            <p:spPr>
              <a:xfrm rot="8064068">
                <a:off x="6323942" y="4675128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F2373E8F-6A01-4159-A77D-0645D9B098E3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12" name="斜纹 111">
                <a:extLst>
                  <a:ext uri="{FF2B5EF4-FFF2-40B4-BE49-F238E27FC236}">
                    <a16:creationId xmlns:a16="http://schemas.microsoft.com/office/drawing/2014/main" id="{FD9476CF-4EFF-D598-1450-96FBB8F9F8C7}"/>
                  </a:ext>
                </a:extLst>
              </p:cNvPr>
              <p:cNvSpPr/>
              <p:nvPr/>
            </p:nvSpPr>
            <p:spPr>
              <a:xfrm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C0C2644B-2875-28A5-D618-F65B65DA0C53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C12117AA-EBCD-6323-247E-BF08F0C28EDF}"/>
                </a:ext>
              </a:extLst>
            </p:cNvPr>
            <p:cNvGrpSpPr/>
            <p:nvPr/>
          </p:nvGrpSpPr>
          <p:grpSpPr>
            <a:xfrm rot="5400000">
              <a:off x="3853691" y="3914336"/>
              <a:ext cx="2270504" cy="2605770"/>
              <a:chOff x="6078188" y="3767600"/>
              <a:chExt cx="2270504" cy="2605770"/>
            </a:xfrm>
          </p:grpSpPr>
          <p:sp>
            <p:nvSpPr>
              <p:cNvPr id="110" name="斜纹 109">
                <a:extLst>
                  <a:ext uri="{FF2B5EF4-FFF2-40B4-BE49-F238E27FC236}">
                    <a16:creationId xmlns:a16="http://schemas.microsoft.com/office/drawing/2014/main" id="{BE837352-9A08-B39B-8806-411D04849324}"/>
                  </a:ext>
                </a:extLst>
              </p:cNvPr>
              <p:cNvSpPr/>
              <p:nvPr/>
            </p:nvSpPr>
            <p:spPr>
              <a:xfrm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69670398-24E2-4815-5F7A-B0E0EA1B4559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41FB4424-65AB-03D9-7E31-831E98A42A81}"/>
              </a:ext>
            </a:extLst>
          </p:cNvPr>
          <p:cNvSpPr/>
          <p:nvPr/>
        </p:nvSpPr>
        <p:spPr>
          <a:xfrm>
            <a:off x="-4806439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E950BC0-FDBF-F81D-0616-7A0A1E4D011D}"/>
              </a:ext>
            </a:extLst>
          </p:cNvPr>
          <p:cNvSpPr txBox="1"/>
          <p:nvPr/>
        </p:nvSpPr>
        <p:spPr>
          <a:xfrm>
            <a:off x="5005664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简述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F72030-EED0-0741-FB42-FB59C1C19242}"/>
              </a:ext>
            </a:extLst>
          </p:cNvPr>
          <p:cNvSpPr txBox="1"/>
          <p:nvPr/>
        </p:nvSpPr>
        <p:spPr>
          <a:xfrm>
            <a:off x="3882652" y="2045050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Python </a:t>
            </a:r>
            <a:r>
              <a:rPr lang="zh-CN" altLang="en-US" sz="3200" b="1" dirty="0"/>
              <a:t>爬取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DF641F9-4DD5-9A9A-8FEB-913D9B2F92C2}"/>
              </a:ext>
            </a:extLst>
          </p:cNvPr>
          <p:cNvSpPr txBox="1"/>
          <p:nvPr/>
        </p:nvSpPr>
        <p:spPr>
          <a:xfrm>
            <a:off x="3882652" y="3325856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DB </a:t>
            </a:r>
            <a:r>
              <a:rPr lang="zh-CN" altLang="en-US" sz="3200" b="1" dirty="0"/>
              <a:t>存储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36AB20-9BA4-B753-55D7-CBC7AF669C8A}"/>
              </a:ext>
            </a:extLst>
          </p:cNvPr>
          <p:cNvSpPr txBox="1"/>
          <p:nvPr/>
        </p:nvSpPr>
        <p:spPr>
          <a:xfrm>
            <a:off x="3882652" y="4589054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SQL </a:t>
            </a:r>
            <a:r>
              <a:rPr lang="zh-CN" altLang="en-US" sz="3200" b="1" dirty="0"/>
              <a:t>查询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AE2942-EA2B-83CA-A7C6-7A2F3DAE1183}"/>
              </a:ext>
            </a:extLst>
          </p:cNvPr>
          <p:cNvSpPr txBox="1"/>
          <p:nvPr/>
        </p:nvSpPr>
        <p:spPr>
          <a:xfrm>
            <a:off x="3882652" y="5851939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+ QSS </a:t>
            </a:r>
            <a:r>
              <a:rPr lang="zh-CN" altLang="en-US" sz="3200" b="1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52861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4405BBA-02E2-A4A0-BF4C-B5B5B44B1031}"/>
              </a:ext>
            </a:extLst>
          </p:cNvPr>
          <p:cNvSpPr/>
          <p:nvPr/>
        </p:nvSpPr>
        <p:spPr>
          <a:xfrm>
            <a:off x="13222544" y="1190762"/>
            <a:ext cx="5455471" cy="181427"/>
          </a:xfrm>
          <a:prstGeom prst="roundRect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27040EE8-C557-C265-F746-4C8C84DFE7C0}"/>
              </a:ext>
            </a:extLst>
          </p:cNvPr>
          <p:cNvSpPr/>
          <p:nvPr/>
        </p:nvSpPr>
        <p:spPr>
          <a:xfrm>
            <a:off x="10889256" y="11557626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F1B2013F-EC10-516E-3B51-15F082F871A6}"/>
              </a:ext>
            </a:extLst>
          </p:cNvPr>
          <p:cNvSpPr/>
          <p:nvPr/>
        </p:nvSpPr>
        <p:spPr>
          <a:xfrm>
            <a:off x="10889257" y="10294428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38219AC-4172-823F-5454-587786EDA81B}"/>
              </a:ext>
            </a:extLst>
          </p:cNvPr>
          <p:cNvSpPr/>
          <p:nvPr/>
        </p:nvSpPr>
        <p:spPr>
          <a:xfrm>
            <a:off x="10887549" y="903123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A9D4F3B-E732-B101-AFC7-2D30443FC0F3}"/>
              </a:ext>
            </a:extLst>
          </p:cNvPr>
          <p:cNvSpPr/>
          <p:nvPr/>
        </p:nvSpPr>
        <p:spPr>
          <a:xfrm>
            <a:off x="10892350" y="7768032"/>
            <a:ext cx="211411" cy="210943"/>
          </a:xfrm>
          <a:prstGeom prst="rect">
            <a:avLst/>
          </a:prstGeom>
          <a:noFill/>
          <a:ln w="76200">
            <a:solidFill>
              <a:srgbClr val="F3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E0EF3DAA-8F22-E6FC-1E6A-3E99B4C3A78A}"/>
              </a:ext>
            </a:extLst>
          </p:cNvPr>
          <p:cNvSpPr/>
          <p:nvPr/>
        </p:nvSpPr>
        <p:spPr>
          <a:xfrm>
            <a:off x="9899260" y="7365711"/>
            <a:ext cx="211411" cy="210943"/>
          </a:xfrm>
          <a:prstGeom prst="rect">
            <a:avLst/>
          </a:prstGeom>
          <a:noFill/>
          <a:ln w="76200">
            <a:solidFill>
              <a:srgbClr val="52C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9E8B469E-1A34-ABBD-8727-C89DEF9521D0}"/>
              </a:ext>
            </a:extLst>
          </p:cNvPr>
          <p:cNvSpPr/>
          <p:nvPr/>
        </p:nvSpPr>
        <p:spPr>
          <a:xfrm>
            <a:off x="12950512" y="6039169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5C71D95-5E38-E48E-5570-6CC35ACAAC78}"/>
              </a:ext>
            </a:extLst>
          </p:cNvPr>
          <p:cNvSpPr/>
          <p:nvPr/>
        </p:nvSpPr>
        <p:spPr>
          <a:xfrm>
            <a:off x="12950513" y="4775971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1E333A-485C-0E50-0CB1-5AD96495E3E5}"/>
              </a:ext>
            </a:extLst>
          </p:cNvPr>
          <p:cNvSpPr/>
          <p:nvPr/>
        </p:nvSpPr>
        <p:spPr>
          <a:xfrm>
            <a:off x="12948805" y="3512773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97A2FF6-1D84-809B-50B6-DE95634DFE02}"/>
              </a:ext>
            </a:extLst>
          </p:cNvPr>
          <p:cNvSpPr/>
          <p:nvPr/>
        </p:nvSpPr>
        <p:spPr>
          <a:xfrm>
            <a:off x="12953606" y="2249575"/>
            <a:ext cx="211411" cy="210943"/>
          </a:xfrm>
          <a:prstGeom prst="rect">
            <a:avLst/>
          </a:prstGeom>
          <a:noFill/>
          <a:ln w="76200">
            <a:solidFill>
              <a:srgbClr val="52C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962839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D830C3C-90EA-75C0-98DA-883FC46D14D1}"/>
              </a:ext>
            </a:extLst>
          </p:cNvPr>
          <p:cNvSpPr/>
          <p:nvPr/>
        </p:nvSpPr>
        <p:spPr>
          <a:xfrm rot="2604562">
            <a:off x="5767769" y="3506503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5BA8D46-80C3-1E30-5C71-1FAC0D14BE16}"/>
              </a:ext>
            </a:extLst>
          </p:cNvPr>
          <p:cNvGrpSpPr/>
          <p:nvPr/>
        </p:nvGrpSpPr>
        <p:grpSpPr>
          <a:xfrm>
            <a:off x="4154011" y="1917807"/>
            <a:ext cx="4665654" cy="4670000"/>
            <a:chOff x="3686058" y="1703370"/>
            <a:chExt cx="4665654" cy="4670000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C71826C-4393-C711-8E75-85105ABB97C9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92" name="斜纹 91">
                <a:extLst>
                  <a:ext uri="{FF2B5EF4-FFF2-40B4-BE49-F238E27FC236}">
                    <a16:creationId xmlns:a16="http://schemas.microsoft.com/office/drawing/2014/main" id="{67D4D539-83E7-41E9-8A2C-7FD71141A922}"/>
                  </a:ext>
                </a:extLst>
              </p:cNvPr>
              <p:cNvSpPr/>
              <p:nvPr/>
            </p:nvSpPr>
            <p:spPr>
              <a:xfrm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C48BE272-C91F-45EE-A9F1-B82382CA7B9B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C259F88-5C5C-9EC7-ED92-53DCF95F7B2D}"/>
                </a:ext>
              </a:extLst>
            </p:cNvPr>
            <p:cNvGrpSpPr/>
            <p:nvPr/>
          </p:nvGrpSpPr>
          <p:grpSpPr>
            <a:xfrm rot="16200000">
              <a:off x="6058486" y="1692408"/>
              <a:ext cx="2270504" cy="2315949"/>
              <a:chOff x="6078188" y="4057421"/>
              <a:chExt cx="2270504" cy="2315949"/>
            </a:xfrm>
          </p:grpSpPr>
          <p:sp>
            <p:nvSpPr>
              <p:cNvPr id="90" name="斜纹 89">
                <a:extLst>
                  <a:ext uri="{FF2B5EF4-FFF2-40B4-BE49-F238E27FC236}">
                    <a16:creationId xmlns:a16="http://schemas.microsoft.com/office/drawing/2014/main" id="{AFCFFC1C-6195-61E2-EA33-C4EF99BF40FF}"/>
                  </a:ext>
                </a:extLst>
              </p:cNvPr>
              <p:cNvSpPr/>
              <p:nvPr/>
            </p:nvSpPr>
            <p:spPr>
              <a:xfrm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3DD335B-00E1-AED1-F67D-5746300E689F}"/>
                  </a:ext>
                </a:extLst>
              </p:cNvPr>
              <p:cNvSpPr txBox="1"/>
              <p:nvPr/>
            </p:nvSpPr>
            <p:spPr>
              <a:xfrm rot="8064068">
                <a:off x="6323942" y="4675128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DDCB7D55-7C3F-F2ED-0270-00719DE2B84C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88" name="斜纹 87">
                <a:extLst>
                  <a:ext uri="{FF2B5EF4-FFF2-40B4-BE49-F238E27FC236}">
                    <a16:creationId xmlns:a16="http://schemas.microsoft.com/office/drawing/2014/main" id="{2CAD99E5-B655-EC9B-4FFF-4AAE65ED7700}"/>
                  </a:ext>
                </a:extLst>
              </p:cNvPr>
              <p:cNvSpPr/>
              <p:nvPr/>
            </p:nvSpPr>
            <p:spPr>
              <a:xfrm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DCD6DED-B484-F287-7A66-64A01D11CA01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79BCF95-73A6-9311-A236-B5831D855664}"/>
                </a:ext>
              </a:extLst>
            </p:cNvPr>
            <p:cNvGrpSpPr/>
            <p:nvPr/>
          </p:nvGrpSpPr>
          <p:grpSpPr>
            <a:xfrm rot="5400000">
              <a:off x="3853691" y="3914336"/>
              <a:ext cx="2270504" cy="2605770"/>
              <a:chOff x="6078188" y="3767600"/>
              <a:chExt cx="2270504" cy="2605770"/>
            </a:xfrm>
          </p:grpSpPr>
          <p:sp>
            <p:nvSpPr>
              <p:cNvPr id="86" name="斜纹 85">
                <a:extLst>
                  <a:ext uri="{FF2B5EF4-FFF2-40B4-BE49-F238E27FC236}">
                    <a16:creationId xmlns:a16="http://schemas.microsoft.com/office/drawing/2014/main" id="{3BA323B3-A2B2-C636-12A4-5E1A8E79226B}"/>
                  </a:ext>
                </a:extLst>
              </p:cNvPr>
              <p:cNvSpPr/>
              <p:nvPr/>
            </p:nvSpPr>
            <p:spPr>
              <a:xfrm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EB5D6692-B986-5011-1D58-84C4749505AE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E950BC0-FDBF-F81D-0616-7A0A1E4D011D}"/>
              </a:ext>
            </a:extLst>
          </p:cNvPr>
          <p:cNvSpPr txBox="1"/>
          <p:nvPr/>
        </p:nvSpPr>
        <p:spPr>
          <a:xfrm>
            <a:off x="16558379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简述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F72030-EED0-0741-FB42-FB59C1C19242}"/>
              </a:ext>
            </a:extLst>
          </p:cNvPr>
          <p:cNvSpPr txBox="1"/>
          <p:nvPr/>
        </p:nvSpPr>
        <p:spPr>
          <a:xfrm>
            <a:off x="13520804" y="2045050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Python </a:t>
            </a:r>
            <a:r>
              <a:rPr lang="zh-CN" altLang="en-US" sz="3200" b="1" dirty="0"/>
              <a:t>爬取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DF641F9-4DD5-9A9A-8FEB-913D9B2F92C2}"/>
              </a:ext>
            </a:extLst>
          </p:cNvPr>
          <p:cNvSpPr txBox="1"/>
          <p:nvPr/>
        </p:nvSpPr>
        <p:spPr>
          <a:xfrm>
            <a:off x="13520804" y="3325856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DB </a:t>
            </a:r>
            <a:r>
              <a:rPr lang="zh-CN" altLang="en-US" sz="3200" b="1" dirty="0"/>
              <a:t>存储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36AB20-9BA4-B753-55D7-CBC7AF669C8A}"/>
              </a:ext>
            </a:extLst>
          </p:cNvPr>
          <p:cNvSpPr txBox="1"/>
          <p:nvPr/>
        </p:nvSpPr>
        <p:spPr>
          <a:xfrm>
            <a:off x="13520804" y="4589054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SQL </a:t>
            </a:r>
            <a:r>
              <a:rPr lang="zh-CN" altLang="en-US" sz="3200" b="1" dirty="0"/>
              <a:t>查询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FAE2942-EA2B-83CA-A7C6-7A2F3DAE1183}"/>
              </a:ext>
            </a:extLst>
          </p:cNvPr>
          <p:cNvSpPr txBox="1"/>
          <p:nvPr/>
        </p:nvSpPr>
        <p:spPr>
          <a:xfrm>
            <a:off x="13520804" y="5851939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+ QSS </a:t>
            </a:r>
            <a:r>
              <a:rPr lang="zh-CN" altLang="en-US" sz="3200" b="1" dirty="0"/>
              <a:t>展示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4303995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</p:spTree>
    <p:extLst>
      <p:ext uri="{BB962C8B-B14F-4D97-AF65-F5344CB8AC3E}">
        <p14:creationId xmlns:p14="http://schemas.microsoft.com/office/powerpoint/2010/main" val="169066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733C374-18CB-B5B0-A712-5741AD45C01C}"/>
              </a:ext>
            </a:extLst>
          </p:cNvPr>
          <p:cNvGrpSpPr/>
          <p:nvPr/>
        </p:nvGrpSpPr>
        <p:grpSpPr>
          <a:xfrm rot="2766217">
            <a:off x="-885020" y="1671016"/>
            <a:ext cx="4665653" cy="4670000"/>
            <a:chOff x="3686058" y="1703370"/>
            <a:chExt cx="4665653" cy="4670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BD01B1-2FCC-56D1-08EA-2CCECBB7910F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04" name="斜纹 103">
                <a:extLst>
                  <a:ext uri="{FF2B5EF4-FFF2-40B4-BE49-F238E27FC236}">
                    <a16:creationId xmlns:a16="http://schemas.microsoft.com/office/drawing/2014/main" id="{70D685A2-712C-3463-B18F-4B5B5BC54431}"/>
                  </a:ext>
                </a:extLst>
              </p:cNvPr>
              <p:cNvSpPr/>
              <p:nvPr/>
            </p:nvSpPr>
            <p:spPr>
              <a:xfrm rot="21531480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BDEFB4A-A92A-A88C-A241-C22A326D8C24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739E11B-041B-A81F-3ED0-C9E0688F58A8}"/>
                </a:ext>
              </a:extLst>
            </p:cNvPr>
            <p:cNvGrpSpPr/>
            <p:nvPr/>
          </p:nvGrpSpPr>
          <p:grpSpPr>
            <a:xfrm rot="16200000">
              <a:off x="6058485" y="1692407"/>
              <a:ext cx="2270504" cy="2315949"/>
              <a:chOff x="6078188" y="4057421"/>
              <a:chExt cx="2270504" cy="2315949"/>
            </a:xfrm>
          </p:grpSpPr>
          <p:sp>
            <p:nvSpPr>
              <p:cNvPr id="102" name="斜纹 101">
                <a:extLst>
                  <a:ext uri="{FF2B5EF4-FFF2-40B4-BE49-F238E27FC236}">
                    <a16:creationId xmlns:a16="http://schemas.microsoft.com/office/drawing/2014/main" id="{DE78412D-99D7-4BC3-3F8F-0C11BE66E5C2}"/>
                  </a:ext>
                </a:extLst>
              </p:cNvPr>
              <p:cNvSpPr/>
              <p:nvPr/>
            </p:nvSpPr>
            <p:spPr>
              <a:xfrm rot="21523202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2165D1B-6BBE-98FD-BB5C-89B06338D054}"/>
                  </a:ext>
                </a:extLst>
              </p:cNvPr>
              <p:cNvSpPr txBox="1"/>
              <p:nvPr/>
            </p:nvSpPr>
            <p:spPr>
              <a:xfrm rot="8064068">
                <a:off x="6323942" y="4675119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1C23AB-A300-2CB2-F35C-9D6CC6872FF8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00" name="斜纹 99">
                <a:extLst>
                  <a:ext uri="{FF2B5EF4-FFF2-40B4-BE49-F238E27FC236}">
                    <a16:creationId xmlns:a16="http://schemas.microsoft.com/office/drawing/2014/main" id="{401E121E-4CCF-3881-6BBC-9B3DECFF7A6B}"/>
                  </a:ext>
                </a:extLst>
              </p:cNvPr>
              <p:cNvSpPr/>
              <p:nvPr/>
            </p:nvSpPr>
            <p:spPr>
              <a:xfrm rot="21590281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6CA3C12-6BCF-E6AB-A9DD-AFA851C257AE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FC01369-54A8-CB20-131B-BFAECDFED276}"/>
                </a:ext>
              </a:extLst>
            </p:cNvPr>
            <p:cNvGrpSpPr/>
            <p:nvPr/>
          </p:nvGrpSpPr>
          <p:grpSpPr>
            <a:xfrm rot="5400000">
              <a:off x="3853691" y="3914336"/>
              <a:ext cx="2270504" cy="2605770"/>
              <a:chOff x="6078188" y="3767600"/>
              <a:chExt cx="2270504" cy="2605770"/>
            </a:xfrm>
          </p:grpSpPr>
          <p:sp>
            <p:nvSpPr>
              <p:cNvPr id="98" name="斜纹 97">
                <a:extLst>
                  <a:ext uri="{FF2B5EF4-FFF2-40B4-BE49-F238E27FC236}">
                    <a16:creationId xmlns:a16="http://schemas.microsoft.com/office/drawing/2014/main" id="{242B8CA0-EFCF-59A6-3759-6E7EECFEADC2}"/>
                  </a:ext>
                </a:extLst>
              </p:cNvPr>
              <p:cNvSpPr/>
              <p:nvPr/>
            </p:nvSpPr>
            <p:spPr>
              <a:xfrm rot="21574258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F23C86A-1CFA-95E2-1265-CBC002E20B06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88AE48B3-317B-4B81-7BFC-69D83A52CAD0}"/>
              </a:ext>
            </a:extLst>
          </p:cNvPr>
          <p:cNvSpPr/>
          <p:nvPr/>
        </p:nvSpPr>
        <p:spPr>
          <a:xfrm rot="5370779">
            <a:off x="728738" y="3259712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CC802CD-1252-217E-0CE5-1FCDB4C4AF9C}"/>
              </a:ext>
            </a:extLst>
          </p:cNvPr>
          <p:cNvSpPr/>
          <p:nvPr/>
        </p:nvSpPr>
        <p:spPr>
          <a:xfrm>
            <a:off x="3387645" y="5828226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3E669B7-799A-91A5-C014-2849A9759C3F}"/>
              </a:ext>
            </a:extLst>
          </p:cNvPr>
          <p:cNvSpPr/>
          <p:nvPr/>
        </p:nvSpPr>
        <p:spPr>
          <a:xfrm>
            <a:off x="3387646" y="4565028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94F3D96-7FDF-B35E-B1F4-03BBC4DAFB8F}"/>
              </a:ext>
            </a:extLst>
          </p:cNvPr>
          <p:cNvSpPr/>
          <p:nvPr/>
        </p:nvSpPr>
        <p:spPr>
          <a:xfrm>
            <a:off x="3385938" y="330183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9606AE7-CD5C-9CE1-D4CB-F679037527E2}"/>
              </a:ext>
            </a:extLst>
          </p:cNvPr>
          <p:cNvSpPr/>
          <p:nvPr/>
        </p:nvSpPr>
        <p:spPr>
          <a:xfrm>
            <a:off x="3390739" y="2038632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962839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4303995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BBA674E-5012-11EE-88B2-9689B6B14334}"/>
              </a:ext>
            </a:extLst>
          </p:cNvPr>
          <p:cNvSpPr txBox="1"/>
          <p:nvPr/>
        </p:nvSpPr>
        <p:spPr>
          <a:xfrm>
            <a:off x="4003860" y="1822635"/>
            <a:ext cx="537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程序根据 </a:t>
            </a:r>
            <a:r>
              <a:rPr lang="en-US" altLang="zh-CN" sz="3200" b="1" dirty="0"/>
              <a:t>URL </a:t>
            </a:r>
            <a:r>
              <a:rPr lang="zh-CN" altLang="en-US" sz="3200" b="1" dirty="0"/>
              <a:t>发送请求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D0671CC-FDB5-CABA-1E03-4736EF432CEC}"/>
              </a:ext>
            </a:extLst>
          </p:cNvPr>
          <p:cNvSpPr txBox="1"/>
          <p:nvPr/>
        </p:nvSpPr>
        <p:spPr>
          <a:xfrm>
            <a:off x="3974568" y="3114913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服务端检查请求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16B6AAB-B62E-9C4D-88D6-FB583279D3FE}"/>
              </a:ext>
            </a:extLst>
          </p:cNvPr>
          <p:cNvSpPr txBox="1"/>
          <p:nvPr/>
        </p:nvSpPr>
        <p:spPr>
          <a:xfrm>
            <a:off x="4003860" y="4378111"/>
            <a:ext cx="523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服务端通过 </a:t>
            </a:r>
            <a:r>
              <a:rPr lang="en-US" altLang="zh-CN" sz="3200" b="1" dirty="0"/>
              <a:t>API </a:t>
            </a:r>
            <a:r>
              <a:rPr lang="zh-CN" altLang="en-US" sz="3200" b="1" dirty="0"/>
              <a:t>传输信息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F48F5AE-FFBB-0507-1649-04E0C9846F08}"/>
              </a:ext>
            </a:extLst>
          </p:cNvPr>
          <p:cNvSpPr txBox="1"/>
          <p:nvPr/>
        </p:nvSpPr>
        <p:spPr>
          <a:xfrm>
            <a:off x="4003860" y="5650409"/>
            <a:ext cx="523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程序拦截信息</a:t>
            </a:r>
          </a:p>
        </p:txBody>
      </p:sp>
    </p:spTree>
    <p:extLst>
      <p:ext uri="{BB962C8B-B14F-4D97-AF65-F5344CB8AC3E}">
        <p14:creationId xmlns:p14="http://schemas.microsoft.com/office/powerpoint/2010/main" val="354754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733C374-18CB-B5B0-A712-5741AD45C01C}"/>
              </a:ext>
            </a:extLst>
          </p:cNvPr>
          <p:cNvGrpSpPr/>
          <p:nvPr/>
        </p:nvGrpSpPr>
        <p:grpSpPr>
          <a:xfrm rot="18968629">
            <a:off x="-885020" y="1671016"/>
            <a:ext cx="4665653" cy="4670000"/>
            <a:chOff x="3686058" y="1703370"/>
            <a:chExt cx="4665653" cy="4670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BD01B1-2FCC-56D1-08EA-2CCECBB7910F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04" name="斜纹 103">
                <a:extLst>
                  <a:ext uri="{FF2B5EF4-FFF2-40B4-BE49-F238E27FC236}">
                    <a16:creationId xmlns:a16="http://schemas.microsoft.com/office/drawing/2014/main" id="{70D685A2-712C-3463-B18F-4B5B5BC54431}"/>
                  </a:ext>
                </a:extLst>
              </p:cNvPr>
              <p:cNvSpPr/>
              <p:nvPr/>
            </p:nvSpPr>
            <p:spPr>
              <a:xfrm rot="21531480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BDEFB4A-A92A-A88C-A241-C22A326D8C24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739E11B-041B-A81F-3ED0-C9E0688F58A8}"/>
                </a:ext>
              </a:extLst>
            </p:cNvPr>
            <p:cNvGrpSpPr/>
            <p:nvPr/>
          </p:nvGrpSpPr>
          <p:grpSpPr>
            <a:xfrm rot="16200000">
              <a:off x="6058485" y="1692407"/>
              <a:ext cx="2270504" cy="2315949"/>
              <a:chOff x="6078188" y="4057421"/>
              <a:chExt cx="2270504" cy="2315949"/>
            </a:xfrm>
          </p:grpSpPr>
          <p:sp>
            <p:nvSpPr>
              <p:cNvPr id="102" name="斜纹 101">
                <a:extLst>
                  <a:ext uri="{FF2B5EF4-FFF2-40B4-BE49-F238E27FC236}">
                    <a16:creationId xmlns:a16="http://schemas.microsoft.com/office/drawing/2014/main" id="{DE78412D-99D7-4BC3-3F8F-0C11BE66E5C2}"/>
                  </a:ext>
                </a:extLst>
              </p:cNvPr>
              <p:cNvSpPr/>
              <p:nvPr/>
            </p:nvSpPr>
            <p:spPr>
              <a:xfrm rot="21523202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2165D1B-6BBE-98FD-BB5C-89B06338D054}"/>
                  </a:ext>
                </a:extLst>
              </p:cNvPr>
              <p:cNvSpPr txBox="1"/>
              <p:nvPr/>
            </p:nvSpPr>
            <p:spPr>
              <a:xfrm rot="8064068">
                <a:off x="6323942" y="4675119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1C23AB-A300-2CB2-F35C-9D6CC6872FF8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00" name="斜纹 99">
                <a:extLst>
                  <a:ext uri="{FF2B5EF4-FFF2-40B4-BE49-F238E27FC236}">
                    <a16:creationId xmlns:a16="http://schemas.microsoft.com/office/drawing/2014/main" id="{401E121E-4CCF-3881-6BBC-9B3DECFF7A6B}"/>
                  </a:ext>
                </a:extLst>
              </p:cNvPr>
              <p:cNvSpPr/>
              <p:nvPr/>
            </p:nvSpPr>
            <p:spPr>
              <a:xfrm rot="21590281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6CA3C12-6BCF-E6AB-A9DD-AFA851C257AE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FC01369-54A8-CB20-131B-BFAECDFED276}"/>
                </a:ext>
              </a:extLst>
            </p:cNvPr>
            <p:cNvGrpSpPr/>
            <p:nvPr/>
          </p:nvGrpSpPr>
          <p:grpSpPr>
            <a:xfrm rot="5400000">
              <a:off x="3853691" y="3914336"/>
              <a:ext cx="2270504" cy="2605770"/>
              <a:chOff x="6078188" y="3767600"/>
              <a:chExt cx="2270504" cy="2605770"/>
            </a:xfrm>
          </p:grpSpPr>
          <p:sp>
            <p:nvSpPr>
              <p:cNvPr id="98" name="斜纹 97">
                <a:extLst>
                  <a:ext uri="{FF2B5EF4-FFF2-40B4-BE49-F238E27FC236}">
                    <a16:creationId xmlns:a16="http://schemas.microsoft.com/office/drawing/2014/main" id="{242B8CA0-EFCF-59A6-3759-6E7EECFEADC2}"/>
                  </a:ext>
                </a:extLst>
              </p:cNvPr>
              <p:cNvSpPr/>
              <p:nvPr/>
            </p:nvSpPr>
            <p:spPr>
              <a:xfrm rot="21574258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F23C86A-1CFA-95E2-1265-CBC002E20B06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88AE48B3-317B-4B81-7BFC-69D83A52CAD0}"/>
              </a:ext>
            </a:extLst>
          </p:cNvPr>
          <p:cNvSpPr/>
          <p:nvPr/>
        </p:nvSpPr>
        <p:spPr>
          <a:xfrm rot="21573191">
            <a:off x="728738" y="3259712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CC802CD-1252-217E-0CE5-1FCDB4C4AF9C}"/>
              </a:ext>
            </a:extLst>
          </p:cNvPr>
          <p:cNvSpPr/>
          <p:nvPr/>
        </p:nvSpPr>
        <p:spPr>
          <a:xfrm>
            <a:off x="3851672" y="4961423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3E669B7-799A-91A5-C014-2849A9759C3F}"/>
              </a:ext>
            </a:extLst>
          </p:cNvPr>
          <p:cNvSpPr/>
          <p:nvPr/>
        </p:nvSpPr>
        <p:spPr>
          <a:xfrm>
            <a:off x="3851673" y="3627634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94F3D96-7FDF-B35E-B1F4-03BBC4DAFB8F}"/>
              </a:ext>
            </a:extLst>
          </p:cNvPr>
          <p:cNvSpPr/>
          <p:nvPr/>
        </p:nvSpPr>
        <p:spPr>
          <a:xfrm>
            <a:off x="3378174" y="2181461"/>
            <a:ext cx="5579985" cy="3631509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9606AE7-CD5C-9CE1-D4CB-F679037527E2}"/>
              </a:ext>
            </a:extLst>
          </p:cNvPr>
          <p:cNvSpPr/>
          <p:nvPr/>
        </p:nvSpPr>
        <p:spPr>
          <a:xfrm>
            <a:off x="7218714" y="1045030"/>
            <a:ext cx="3078941" cy="2126342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962839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EE0D593-978A-C4E0-D432-583BA01B6427}"/>
              </a:ext>
            </a:extLst>
          </p:cNvPr>
          <p:cNvSpPr/>
          <p:nvPr/>
        </p:nvSpPr>
        <p:spPr>
          <a:xfrm>
            <a:off x="6768504" y="1688565"/>
            <a:ext cx="2326096" cy="2085049"/>
          </a:xfrm>
          <a:prstGeom prst="rect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4303995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BBA674E-5012-11EE-88B2-9689B6B14334}"/>
              </a:ext>
            </a:extLst>
          </p:cNvPr>
          <p:cNvSpPr txBox="1"/>
          <p:nvPr/>
        </p:nvSpPr>
        <p:spPr>
          <a:xfrm>
            <a:off x="3639239" y="2406130"/>
            <a:ext cx="4470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借助抓包软件获取 </a:t>
            </a:r>
            <a:r>
              <a:rPr lang="en-US" altLang="zh-CN" sz="3200" b="1" dirty="0"/>
              <a:t>URL</a:t>
            </a:r>
            <a:endParaRPr lang="zh-CN" altLang="en-US" sz="3200" b="1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D0671CC-FDB5-CABA-1E03-4736EF432CEC}"/>
              </a:ext>
            </a:extLst>
          </p:cNvPr>
          <p:cNvSpPr txBox="1"/>
          <p:nvPr/>
        </p:nvSpPr>
        <p:spPr>
          <a:xfrm>
            <a:off x="4329599" y="3439883"/>
            <a:ext cx="349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解除微信封锁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16B6AAB-B62E-9C4D-88D6-FB583279D3FE}"/>
              </a:ext>
            </a:extLst>
          </p:cNvPr>
          <p:cNvSpPr txBox="1"/>
          <p:nvPr/>
        </p:nvSpPr>
        <p:spPr>
          <a:xfrm>
            <a:off x="4003860" y="7756373"/>
            <a:ext cx="523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服务端通过 </a:t>
            </a:r>
            <a:r>
              <a:rPr lang="en-US" altLang="zh-CN" sz="3200" b="1" dirty="0"/>
              <a:t>API </a:t>
            </a:r>
            <a:r>
              <a:rPr lang="zh-CN" altLang="en-US" sz="3200" b="1" dirty="0"/>
              <a:t>传输信息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F48F5AE-FFBB-0507-1649-04E0C9846F08}"/>
              </a:ext>
            </a:extLst>
          </p:cNvPr>
          <p:cNvSpPr txBox="1"/>
          <p:nvPr/>
        </p:nvSpPr>
        <p:spPr>
          <a:xfrm>
            <a:off x="4003860" y="8582294"/>
            <a:ext cx="523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程序拦截信息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AD28A37-6A01-24EB-AA85-527694F96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5588" y1="54412" x2="15588" y2="54412"/>
                        <a14:foregroundMark x1="14412" y1="65441" x2="14412" y2="65441"/>
                        <a14:foregroundMark x1="34412" y1="47794" x2="34412" y2="47794"/>
                        <a14:foregroundMark x1="30588" y1="50735" x2="30588" y2="50735"/>
                        <a14:foregroundMark x1="40588" y1="54412" x2="40588" y2="54412"/>
                        <a14:foregroundMark x1="45882" y1="54412" x2="45882" y2="54412"/>
                        <a14:foregroundMark x1="53529" y1="52941" x2="53529" y2="52941"/>
                        <a14:foregroundMark x1="45882" y1="52206" x2="45882" y2="52206"/>
                        <a14:foregroundMark x1="55294" y1="52941" x2="55294" y2="52941"/>
                        <a14:foregroundMark x1="59412" y1="54412" x2="59412" y2="54412"/>
                        <a14:foregroundMark x1="66765" y1="52941" x2="66765" y2="52941"/>
                        <a14:foregroundMark x1="72941" y1="51471" x2="72941" y2="51471"/>
                        <a14:foregroundMark x1="79118" y1="55882" x2="79118" y2="558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6815" y="1338419"/>
            <a:ext cx="3387822" cy="13551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53CC96-F28F-A579-5D7C-12AA5CB8650C}"/>
              </a:ext>
            </a:extLst>
          </p:cNvPr>
          <p:cNvSpPr txBox="1"/>
          <p:nvPr/>
        </p:nvSpPr>
        <p:spPr>
          <a:xfrm>
            <a:off x="4320711" y="4765623"/>
            <a:ext cx="463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通过 </a:t>
            </a:r>
            <a:r>
              <a:rPr lang="en-US" altLang="zh-CN" sz="3200" b="1" dirty="0"/>
              <a:t>JSON </a:t>
            </a:r>
            <a:r>
              <a:rPr lang="zh-CN" altLang="en-US" sz="3200" b="1" dirty="0"/>
              <a:t>判断 </a:t>
            </a:r>
            <a:r>
              <a:rPr lang="en-US" altLang="zh-CN" sz="3200" b="1" dirty="0"/>
              <a:t>URL </a:t>
            </a:r>
            <a:r>
              <a:rPr lang="zh-CN" altLang="en-US" sz="3200" b="1" dirty="0"/>
              <a:t>价值</a:t>
            </a:r>
          </a:p>
        </p:txBody>
      </p:sp>
    </p:spTree>
    <p:extLst>
      <p:ext uri="{BB962C8B-B14F-4D97-AF65-F5344CB8AC3E}">
        <p14:creationId xmlns:p14="http://schemas.microsoft.com/office/powerpoint/2010/main" val="419586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B0AA39C-1D7A-B580-32D4-88CACFCDA8F2}"/>
              </a:ext>
            </a:extLst>
          </p:cNvPr>
          <p:cNvSpPr/>
          <p:nvPr/>
        </p:nvSpPr>
        <p:spPr>
          <a:xfrm>
            <a:off x="7380775" y="4565027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EF0ED7-A3F9-C0D7-92DE-6A033536645C}"/>
              </a:ext>
            </a:extLst>
          </p:cNvPr>
          <p:cNvSpPr/>
          <p:nvPr/>
        </p:nvSpPr>
        <p:spPr>
          <a:xfrm>
            <a:off x="5454273" y="3323527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329B83-D103-563E-873F-999047CE93D9}"/>
              </a:ext>
            </a:extLst>
          </p:cNvPr>
          <p:cNvSpPr/>
          <p:nvPr/>
        </p:nvSpPr>
        <p:spPr>
          <a:xfrm>
            <a:off x="5490867" y="568052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C934E0-98F0-C198-BE67-0382B88A17B0}"/>
              </a:ext>
            </a:extLst>
          </p:cNvPr>
          <p:cNvSpPr/>
          <p:nvPr/>
        </p:nvSpPr>
        <p:spPr>
          <a:xfrm>
            <a:off x="7383550" y="2038632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733C374-18CB-B5B0-A712-5741AD45C01C}"/>
              </a:ext>
            </a:extLst>
          </p:cNvPr>
          <p:cNvGrpSpPr/>
          <p:nvPr/>
        </p:nvGrpSpPr>
        <p:grpSpPr>
          <a:xfrm rot="13547017">
            <a:off x="-885020" y="1671016"/>
            <a:ext cx="4665652" cy="4670000"/>
            <a:chOff x="3686059" y="1703370"/>
            <a:chExt cx="4665652" cy="4670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BD01B1-2FCC-56D1-08EA-2CCECBB7910F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04" name="斜纹 103">
                <a:extLst>
                  <a:ext uri="{FF2B5EF4-FFF2-40B4-BE49-F238E27FC236}">
                    <a16:creationId xmlns:a16="http://schemas.microsoft.com/office/drawing/2014/main" id="{70D685A2-712C-3463-B18F-4B5B5BC54431}"/>
                  </a:ext>
                </a:extLst>
              </p:cNvPr>
              <p:cNvSpPr/>
              <p:nvPr/>
            </p:nvSpPr>
            <p:spPr>
              <a:xfrm rot="21531480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BDEFB4A-A92A-A88C-A241-C22A326D8C24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739E11B-041B-A81F-3ED0-C9E0688F58A8}"/>
                </a:ext>
              </a:extLst>
            </p:cNvPr>
            <p:cNvGrpSpPr/>
            <p:nvPr/>
          </p:nvGrpSpPr>
          <p:grpSpPr>
            <a:xfrm rot="16200000">
              <a:off x="6058485" y="1692407"/>
              <a:ext cx="2270504" cy="2315949"/>
              <a:chOff x="6078188" y="4057421"/>
              <a:chExt cx="2270504" cy="2315949"/>
            </a:xfrm>
          </p:grpSpPr>
          <p:sp>
            <p:nvSpPr>
              <p:cNvPr id="102" name="斜纹 101">
                <a:extLst>
                  <a:ext uri="{FF2B5EF4-FFF2-40B4-BE49-F238E27FC236}">
                    <a16:creationId xmlns:a16="http://schemas.microsoft.com/office/drawing/2014/main" id="{DE78412D-99D7-4BC3-3F8F-0C11BE66E5C2}"/>
                  </a:ext>
                </a:extLst>
              </p:cNvPr>
              <p:cNvSpPr/>
              <p:nvPr/>
            </p:nvSpPr>
            <p:spPr>
              <a:xfrm rot="21523202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2165D1B-6BBE-98FD-BB5C-89B06338D054}"/>
                  </a:ext>
                </a:extLst>
              </p:cNvPr>
              <p:cNvSpPr txBox="1"/>
              <p:nvPr/>
            </p:nvSpPr>
            <p:spPr>
              <a:xfrm rot="8064068">
                <a:off x="6323942" y="4675119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1C23AB-A300-2CB2-F35C-9D6CC6872FF8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00" name="斜纹 99">
                <a:extLst>
                  <a:ext uri="{FF2B5EF4-FFF2-40B4-BE49-F238E27FC236}">
                    <a16:creationId xmlns:a16="http://schemas.microsoft.com/office/drawing/2014/main" id="{401E121E-4CCF-3881-6BBC-9B3DECFF7A6B}"/>
                  </a:ext>
                </a:extLst>
              </p:cNvPr>
              <p:cNvSpPr/>
              <p:nvPr/>
            </p:nvSpPr>
            <p:spPr>
              <a:xfrm rot="21590281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6CA3C12-6BCF-E6AB-A9DD-AFA851C257AE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FC01369-54A8-CB20-131B-BFAECDFED276}"/>
                </a:ext>
              </a:extLst>
            </p:cNvPr>
            <p:cNvGrpSpPr/>
            <p:nvPr/>
          </p:nvGrpSpPr>
          <p:grpSpPr>
            <a:xfrm rot="5400000">
              <a:off x="3853692" y="3914337"/>
              <a:ext cx="2270504" cy="2605770"/>
              <a:chOff x="6078188" y="3767600"/>
              <a:chExt cx="2270504" cy="2605770"/>
            </a:xfrm>
          </p:grpSpPr>
          <p:sp>
            <p:nvSpPr>
              <p:cNvPr id="98" name="斜纹 97">
                <a:extLst>
                  <a:ext uri="{FF2B5EF4-FFF2-40B4-BE49-F238E27FC236}">
                    <a16:creationId xmlns:a16="http://schemas.microsoft.com/office/drawing/2014/main" id="{242B8CA0-EFCF-59A6-3759-6E7EECFEADC2}"/>
                  </a:ext>
                </a:extLst>
              </p:cNvPr>
              <p:cNvSpPr/>
              <p:nvPr/>
            </p:nvSpPr>
            <p:spPr>
              <a:xfrm rot="21574258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F23C86A-1CFA-95E2-1265-CBC002E20B06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88AE48B3-317B-4B81-7BFC-69D83A52CAD0}"/>
              </a:ext>
            </a:extLst>
          </p:cNvPr>
          <p:cNvSpPr/>
          <p:nvPr/>
        </p:nvSpPr>
        <p:spPr>
          <a:xfrm rot="16151579">
            <a:off x="728738" y="3259712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962839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4303995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C07376-B4CF-6E66-013D-DC04537D38C3}"/>
              </a:ext>
            </a:extLst>
          </p:cNvPr>
          <p:cNvSpPr txBox="1"/>
          <p:nvPr/>
        </p:nvSpPr>
        <p:spPr>
          <a:xfrm>
            <a:off x="6142813" y="3091625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通过 </a:t>
            </a:r>
            <a:r>
              <a:rPr lang="en-US" altLang="zh-CN" sz="3200" b="1" dirty="0"/>
              <a:t>Token </a:t>
            </a:r>
            <a:r>
              <a:rPr lang="zh-CN" altLang="en-US" sz="3200" b="1" dirty="0"/>
              <a:t>判断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145385-249B-1A2C-D122-9A45DB1BFCF3}"/>
              </a:ext>
            </a:extLst>
          </p:cNvPr>
          <p:cNvSpPr txBox="1"/>
          <p:nvPr/>
        </p:nvSpPr>
        <p:spPr>
          <a:xfrm>
            <a:off x="3604743" y="1827485"/>
            <a:ext cx="346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以 </a:t>
            </a:r>
            <a:r>
              <a:rPr lang="en-US" altLang="zh-CN" sz="3200" b="1" dirty="0"/>
              <a:t>POST </a:t>
            </a:r>
            <a:r>
              <a:rPr lang="zh-CN" altLang="en-US" sz="3200" b="1" dirty="0"/>
              <a:t>请求为主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716F4-5EB2-39E3-1963-3880EEB10AFB}"/>
              </a:ext>
            </a:extLst>
          </p:cNvPr>
          <p:cNvSpPr txBox="1"/>
          <p:nvPr/>
        </p:nvSpPr>
        <p:spPr>
          <a:xfrm>
            <a:off x="3352627" y="4381067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通过 </a:t>
            </a:r>
            <a:r>
              <a:rPr lang="en-US" altLang="zh-CN" sz="3200" b="1" dirty="0"/>
              <a:t>UNION ID </a:t>
            </a:r>
            <a:r>
              <a:rPr lang="zh-CN" altLang="en-US" sz="3200" b="1" dirty="0"/>
              <a:t>获取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6D275E-3A3B-53CE-E5AD-FB3626002F68}"/>
              </a:ext>
            </a:extLst>
          </p:cNvPr>
          <p:cNvSpPr txBox="1"/>
          <p:nvPr/>
        </p:nvSpPr>
        <p:spPr>
          <a:xfrm>
            <a:off x="6175307" y="5493603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维护 </a:t>
            </a:r>
            <a:r>
              <a:rPr lang="en-US" altLang="zh-CN" sz="3200" b="1" dirty="0"/>
              <a:t>Token </a:t>
            </a:r>
            <a:r>
              <a:rPr lang="zh-CN" altLang="en-US" sz="3200" b="1" dirty="0"/>
              <a:t>有效性</a:t>
            </a:r>
          </a:p>
        </p:txBody>
      </p:sp>
    </p:spTree>
    <p:extLst>
      <p:ext uri="{BB962C8B-B14F-4D97-AF65-F5344CB8AC3E}">
        <p14:creationId xmlns:p14="http://schemas.microsoft.com/office/powerpoint/2010/main" val="294211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B0AA39C-1D7A-B580-32D4-88CACFCDA8F2}"/>
              </a:ext>
            </a:extLst>
          </p:cNvPr>
          <p:cNvSpPr/>
          <p:nvPr/>
        </p:nvSpPr>
        <p:spPr>
          <a:xfrm>
            <a:off x="3759434" y="4565027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EF0ED7-A3F9-C0D7-92DE-6A033536645C}"/>
              </a:ext>
            </a:extLst>
          </p:cNvPr>
          <p:cNvSpPr/>
          <p:nvPr/>
        </p:nvSpPr>
        <p:spPr>
          <a:xfrm>
            <a:off x="3756595" y="3323527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C934E0-98F0-C198-BE67-0382B88A17B0}"/>
              </a:ext>
            </a:extLst>
          </p:cNvPr>
          <p:cNvSpPr/>
          <p:nvPr/>
        </p:nvSpPr>
        <p:spPr>
          <a:xfrm>
            <a:off x="3759434" y="2038632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733C374-18CB-B5B0-A712-5741AD45C01C}"/>
              </a:ext>
            </a:extLst>
          </p:cNvPr>
          <p:cNvGrpSpPr/>
          <p:nvPr/>
        </p:nvGrpSpPr>
        <p:grpSpPr>
          <a:xfrm rot="8136864">
            <a:off x="-885020" y="1671016"/>
            <a:ext cx="4665652" cy="4670000"/>
            <a:chOff x="3686059" y="1703370"/>
            <a:chExt cx="4665652" cy="4670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BD01B1-2FCC-56D1-08EA-2CCECBB7910F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04" name="斜纹 103">
                <a:extLst>
                  <a:ext uri="{FF2B5EF4-FFF2-40B4-BE49-F238E27FC236}">
                    <a16:creationId xmlns:a16="http://schemas.microsoft.com/office/drawing/2014/main" id="{70D685A2-712C-3463-B18F-4B5B5BC54431}"/>
                  </a:ext>
                </a:extLst>
              </p:cNvPr>
              <p:cNvSpPr/>
              <p:nvPr/>
            </p:nvSpPr>
            <p:spPr>
              <a:xfrm rot="21531480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BDEFB4A-A92A-A88C-A241-C22A326D8C24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739E11B-041B-A81F-3ED0-C9E0688F58A8}"/>
                </a:ext>
              </a:extLst>
            </p:cNvPr>
            <p:cNvGrpSpPr/>
            <p:nvPr/>
          </p:nvGrpSpPr>
          <p:grpSpPr>
            <a:xfrm rot="16200000">
              <a:off x="6058485" y="1692407"/>
              <a:ext cx="2270504" cy="2315949"/>
              <a:chOff x="6078188" y="4057421"/>
              <a:chExt cx="2270504" cy="2315949"/>
            </a:xfrm>
          </p:grpSpPr>
          <p:sp>
            <p:nvSpPr>
              <p:cNvPr id="102" name="斜纹 101">
                <a:extLst>
                  <a:ext uri="{FF2B5EF4-FFF2-40B4-BE49-F238E27FC236}">
                    <a16:creationId xmlns:a16="http://schemas.microsoft.com/office/drawing/2014/main" id="{DE78412D-99D7-4BC3-3F8F-0C11BE66E5C2}"/>
                  </a:ext>
                </a:extLst>
              </p:cNvPr>
              <p:cNvSpPr/>
              <p:nvPr/>
            </p:nvSpPr>
            <p:spPr>
              <a:xfrm rot="21523202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2165D1B-6BBE-98FD-BB5C-89B06338D054}"/>
                  </a:ext>
                </a:extLst>
              </p:cNvPr>
              <p:cNvSpPr txBox="1"/>
              <p:nvPr/>
            </p:nvSpPr>
            <p:spPr>
              <a:xfrm rot="8064068">
                <a:off x="6323942" y="4675119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1C23AB-A300-2CB2-F35C-9D6CC6872FF8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00" name="斜纹 99">
                <a:extLst>
                  <a:ext uri="{FF2B5EF4-FFF2-40B4-BE49-F238E27FC236}">
                    <a16:creationId xmlns:a16="http://schemas.microsoft.com/office/drawing/2014/main" id="{401E121E-4CCF-3881-6BBC-9B3DECFF7A6B}"/>
                  </a:ext>
                </a:extLst>
              </p:cNvPr>
              <p:cNvSpPr/>
              <p:nvPr/>
            </p:nvSpPr>
            <p:spPr>
              <a:xfrm rot="21590281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6CA3C12-6BCF-E6AB-A9DD-AFA851C257AE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FC01369-54A8-CB20-131B-BFAECDFED276}"/>
                </a:ext>
              </a:extLst>
            </p:cNvPr>
            <p:cNvGrpSpPr/>
            <p:nvPr/>
          </p:nvGrpSpPr>
          <p:grpSpPr>
            <a:xfrm rot="5400000">
              <a:off x="3853692" y="3914337"/>
              <a:ext cx="2270504" cy="2605770"/>
              <a:chOff x="6078188" y="3767600"/>
              <a:chExt cx="2270504" cy="2605770"/>
            </a:xfrm>
          </p:grpSpPr>
          <p:sp>
            <p:nvSpPr>
              <p:cNvPr id="98" name="斜纹 97">
                <a:extLst>
                  <a:ext uri="{FF2B5EF4-FFF2-40B4-BE49-F238E27FC236}">
                    <a16:creationId xmlns:a16="http://schemas.microsoft.com/office/drawing/2014/main" id="{242B8CA0-EFCF-59A6-3759-6E7EECFEADC2}"/>
                  </a:ext>
                </a:extLst>
              </p:cNvPr>
              <p:cNvSpPr/>
              <p:nvPr/>
            </p:nvSpPr>
            <p:spPr>
              <a:xfrm rot="21574258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F23C86A-1CFA-95E2-1265-CBC002E20B06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88AE48B3-317B-4B81-7BFC-69D83A52CAD0}"/>
              </a:ext>
            </a:extLst>
          </p:cNvPr>
          <p:cNvSpPr/>
          <p:nvPr/>
        </p:nvSpPr>
        <p:spPr>
          <a:xfrm rot="10741426">
            <a:off x="728738" y="3259712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962839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4303995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C07376-B4CF-6E66-013D-DC04537D38C3}"/>
              </a:ext>
            </a:extLst>
          </p:cNvPr>
          <p:cNvSpPr txBox="1"/>
          <p:nvPr/>
        </p:nvSpPr>
        <p:spPr>
          <a:xfrm>
            <a:off x="4394079" y="4377978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处理 </a:t>
            </a:r>
            <a:r>
              <a:rPr lang="en-US" altLang="zh-CN" sz="3200" b="1" dirty="0"/>
              <a:t>JSON </a:t>
            </a:r>
            <a:r>
              <a:rPr lang="zh-CN" altLang="en-US" sz="3200" b="1" dirty="0"/>
              <a:t>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145385-249B-1A2C-D122-9A45DB1BFCF3}"/>
              </a:ext>
            </a:extLst>
          </p:cNvPr>
          <p:cNvSpPr txBox="1"/>
          <p:nvPr/>
        </p:nvSpPr>
        <p:spPr>
          <a:xfrm>
            <a:off x="4367814" y="1851715"/>
            <a:ext cx="346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梳理逻辑结构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716F4-5EB2-39E3-1963-3880EEB10AFB}"/>
              </a:ext>
            </a:extLst>
          </p:cNvPr>
          <p:cNvSpPr txBox="1"/>
          <p:nvPr/>
        </p:nvSpPr>
        <p:spPr>
          <a:xfrm>
            <a:off x="4404987" y="3132592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自动化爬取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6D275E-3A3B-53CE-E5AD-FB3626002F68}"/>
              </a:ext>
            </a:extLst>
          </p:cNvPr>
          <p:cNvSpPr txBox="1"/>
          <p:nvPr/>
        </p:nvSpPr>
        <p:spPr>
          <a:xfrm>
            <a:off x="4426637" y="5503885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结合 </a:t>
            </a:r>
            <a:r>
              <a:rPr lang="en-US" altLang="zh-CN" sz="3200" b="1" dirty="0"/>
              <a:t>SQL </a:t>
            </a:r>
            <a:r>
              <a:rPr lang="zh-CN" altLang="en-US" sz="3200" b="1" dirty="0"/>
              <a:t>存储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442F1B-F743-C3B2-7DFC-1A5853BAF685}"/>
              </a:ext>
            </a:extLst>
          </p:cNvPr>
          <p:cNvSpPr/>
          <p:nvPr/>
        </p:nvSpPr>
        <p:spPr>
          <a:xfrm>
            <a:off x="3756594" y="568052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46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B0AA39C-1D7A-B580-32D4-88CACFCDA8F2}"/>
              </a:ext>
            </a:extLst>
          </p:cNvPr>
          <p:cNvSpPr/>
          <p:nvPr/>
        </p:nvSpPr>
        <p:spPr>
          <a:xfrm>
            <a:off x="12530531" y="4565027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EF0ED7-A3F9-C0D7-92DE-6A033536645C}"/>
              </a:ext>
            </a:extLst>
          </p:cNvPr>
          <p:cNvSpPr/>
          <p:nvPr/>
        </p:nvSpPr>
        <p:spPr>
          <a:xfrm>
            <a:off x="12527692" y="3323527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C934E0-98F0-C198-BE67-0382B88A17B0}"/>
              </a:ext>
            </a:extLst>
          </p:cNvPr>
          <p:cNvSpPr/>
          <p:nvPr/>
        </p:nvSpPr>
        <p:spPr>
          <a:xfrm>
            <a:off x="12596994" y="1851715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733C374-18CB-B5B0-A712-5741AD45C01C}"/>
              </a:ext>
            </a:extLst>
          </p:cNvPr>
          <p:cNvGrpSpPr/>
          <p:nvPr/>
        </p:nvGrpSpPr>
        <p:grpSpPr>
          <a:xfrm rot="18889925">
            <a:off x="11827716" y="1671016"/>
            <a:ext cx="4665652" cy="4670000"/>
            <a:chOff x="3686059" y="1703370"/>
            <a:chExt cx="4665652" cy="4670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BD01B1-2FCC-56D1-08EA-2CCECBB7910F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04" name="斜纹 103">
                <a:extLst>
                  <a:ext uri="{FF2B5EF4-FFF2-40B4-BE49-F238E27FC236}">
                    <a16:creationId xmlns:a16="http://schemas.microsoft.com/office/drawing/2014/main" id="{70D685A2-712C-3463-B18F-4B5B5BC54431}"/>
                  </a:ext>
                </a:extLst>
              </p:cNvPr>
              <p:cNvSpPr/>
              <p:nvPr/>
            </p:nvSpPr>
            <p:spPr>
              <a:xfrm rot="21531480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BDEFB4A-A92A-A88C-A241-C22A326D8C24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739E11B-041B-A81F-3ED0-C9E0688F58A8}"/>
                </a:ext>
              </a:extLst>
            </p:cNvPr>
            <p:cNvGrpSpPr/>
            <p:nvPr/>
          </p:nvGrpSpPr>
          <p:grpSpPr>
            <a:xfrm rot="16200000">
              <a:off x="6058485" y="1692407"/>
              <a:ext cx="2270504" cy="2315949"/>
              <a:chOff x="6078188" y="4057421"/>
              <a:chExt cx="2270504" cy="2315949"/>
            </a:xfrm>
          </p:grpSpPr>
          <p:sp>
            <p:nvSpPr>
              <p:cNvPr id="102" name="斜纹 101">
                <a:extLst>
                  <a:ext uri="{FF2B5EF4-FFF2-40B4-BE49-F238E27FC236}">
                    <a16:creationId xmlns:a16="http://schemas.microsoft.com/office/drawing/2014/main" id="{DE78412D-99D7-4BC3-3F8F-0C11BE66E5C2}"/>
                  </a:ext>
                </a:extLst>
              </p:cNvPr>
              <p:cNvSpPr/>
              <p:nvPr/>
            </p:nvSpPr>
            <p:spPr>
              <a:xfrm rot="21523202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2165D1B-6BBE-98FD-BB5C-89B06338D054}"/>
                  </a:ext>
                </a:extLst>
              </p:cNvPr>
              <p:cNvSpPr txBox="1"/>
              <p:nvPr/>
            </p:nvSpPr>
            <p:spPr>
              <a:xfrm rot="8064068">
                <a:off x="6323942" y="4675119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1C23AB-A300-2CB2-F35C-9D6CC6872FF8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00" name="斜纹 99">
                <a:extLst>
                  <a:ext uri="{FF2B5EF4-FFF2-40B4-BE49-F238E27FC236}">
                    <a16:creationId xmlns:a16="http://schemas.microsoft.com/office/drawing/2014/main" id="{401E121E-4CCF-3881-6BBC-9B3DECFF7A6B}"/>
                  </a:ext>
                </a:extLst>
              </p:cNvPr>
              <p:cNvSpPr/>
              <p:nvPr/>
            </p:nvSpPr>
            <p:spPr>
              <a:xfrm rot="21590281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6CA3C12-6BCF-E6AB-A9DD-AFA851C257AE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FC01369-54A8-CB20-131B-BFAECDFED276}"/>
                </a:ext>
              </a:extLst>
            </p:cNvPr>
            <p:cNvGrpSpPr/>
            <p:nvPr/>
          </p:nvGrpSpPr>
          <p:grpSpPr>
            <a:xfrm rot="5400000">
              <a:off x="3853692" y="3914337"/>
              <a:ext cx="2270504" cy="2605770"/>
              <a:chOff x="6078188" y="3767600"/>
              <a:chExt cx="2270504" cy="2605770"/>
            </a:xfrm>
          </p:grpSpPr>
          <p:sp>
            <p:nvSpPr>
              <p:cNvPr id="98" name="斜纹 97">
                <a:extLst>
                  <a:ext uri="{FF2B5EF4-FFF2-40B4-BE49-F238E27FC236}">
                    <a16:creationId xmlns:a16="http://schemas.microsoft.com/office/drawing/2014/main" id="{242B8CA0-EFCF-59A6-3759-6E7EECFEADC2}"/>
                  </a:ext>
                </a:extLst>
              </p:cNvPr>
              <p:cNvSpPr/>
              <p:nvPr/>
            </p:nvSpPr>
            <p:spPr>
              <a:xfrm rot="21574258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F23C86A-1CFA-95E2-1265-CBC002E20B06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88AE48B3-317B-4B81-7BFC-69D83A52CAD0}"/>
              </a:ext>
            </a:extLst>
          </p:cNvPr>
          <p:cNvSpPr/>
          <p:nvPr/>
        </p:nvSpPr>
        <p:spPr>
          <a:xfrm rot="21494487">
            <a:off x="13441474" y="3259712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12919784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2900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5" name="矩形 84">
            <a:extLst>
              <a:ext uri="{FF2B5EF4-FFF2-40B4-BE49-F238E27FC236}">
                <a16:creationId xmlns:a16="http://schemas.microsoft.com/office/drawing/2014/main" id="{4B73F2A9-B68B-65C6-24E4-9294D88013FE}"/>
              </a:ext>
            </a:extLst>
          </p:cNvPr>
          <p:cNvSpPr/>
          <p:nvPr/>
        </p:nvSpPr>
        <p:spPr>
          <a:xfrm>
            <a:off x="2362038" y="4056793"/>
            <a:ext cx="2734920" cy="1771381"/>
          </a:xfrm>
          <a:prstGeom prst="rect">
            <a:avLst/>
          </a:prstGeom>
          <a:solidFill>
            <a:srgbClr val="F0EEF0"/>
          </a:solidFill>
          <a:ln w="76200">
            <a:solidFill>
              <a:srgbClr val="FE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B450125-F614-992D-4CA5-9E245BC03CD7}"/>
              </a:ext>
            </a:extLst>
          </p:cNvPr>
          <p:cNvSpPr/>
          <p:nvPr/>
        </p:nvSpPr>
        <p:spPr>
          <a:xfrm>
            <a:off x="4069557" y="2872108"/>
            <a:ext cx="4551562" cy="1643378"/>
          </a:xfrm>
          <a:prstGeom prst="rect">
            <a:avLst/>
          </a:prstGeom>
          <a:solidFill>
            <a:srgbClr val="F0EEF0"/>
          </a:solidFill>
          <a:ln w="76200">
            <a:solidFill>
              <a:srgbClr val="53BF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42FF83F-8396-DF23-CD4C-1D538984ACF8}"/>
              </a:ext>
            </a:extLst>
          </p:cNvPr>
          <p:cNvSpPr/>
          <p:nvPr/>
        </p:nvSpPr>
        <p:spPr>
          <a:xfrm>
            <a:off x="6597790" y="1727972"/>
            <a:ext cx="2907446" cy="1548293"/>
          </a:xfrm>
          <a:prstGeom prst="rect">
            <a:avLst/>
          </a:prstGeom>
          <a:solidFill>
            <a:srgbClr val="F0EEF0"/>
          </a:solidFill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7902D41-F6F0-9D4C-FF73-E310E8D030F3}"/>
              </a:ext>
            </a:extLst>
          </p:cNvPr>
          <p:cNvSpPr txBox="1"/>
          <p:nvPr/>
        </p:nvSpPr>
        <p:spPr>
          <a:xfrm>
            <a:off x="2787315" y="4157653"/>
            <a:ext cx="201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Designer </a:t>
            </a:r>
            <a:r>
              <a:rPr lang="zh-CN" altLang="en-US" sz="3200" b="1" dirty="0"/>
              <a:t>设计界面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B96E8B9-0A47-86E0-BB21-4497AB40DF9A}"/>
              </a:ext>
            </a:extLst>
          </p:cNvPr>
          <p:cNvSpPr txBox="1"/>
          <p:nvPr/>
        </p:nvSpPr>
        <p:spPr>
          <a:xfrm>
            <a:off x="4445028" y="3442360"/>
            <a:ext cx="375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设置 </a:t>
            </a:r>
            <a:r>
              <a:rPr lang="en-US" altLang="zh-CN" sz="3200" b="1" dirty="0"/>
              <a:t>QT </a:t>
            </a:r>
            <a:r>
              <a:rPr lang="zh-CN" altLang="en-US" sz="3200" b="1" dirty="0"/>
              <a:t>部件与布局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6BED47F-CE2A-1AE3-95F0-46EE07A7E8CB}"/>
              </a:ext>
            </a:extLst>
          </p:cNvPr>
          <p:cNvSpPr txBox="1"/>
          <p:nvPr/>
        </p:nvSpPr>
        <p:spPr>
          <a:xfrm>
            <a:off x="7111285" y="2176005"/>
            <a:ext cx="203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QSS </a:t>
            </a:r>
            <a:r>
              <a:rPr lang="zh-CN" altLang="en-US" sz="3200" b="1" dirty="0"/>
              <a:t>美化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37C46B1-3617-B132-03B1-7686E73A54E7}"/>
              </a:ext>
            </a:extLst>
          </p:cNvPr>
          <p:cNvSpPr/>
          <p:nvPr/>
        </p:nvSpPr>
        <p:spPr>
          <a:xfrm>
            <a:off x="298390" y="1190759"/>
            <a:ext cx="5455471" cy="181427"/>
          </a:xfrm>
          <a:prstGeom prst="roundRect">
            <a:avLst/>
          </a:prstGeom>
          <a:solidFill>
            <a:srgbClr val="FBC4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13075092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C07376-B4CF-6E66-013D-DC04537D38C3}"/>
              </a:ext>
            </a:extLst>
          </p:cNvPr>
          <p:cNvSpPr txBox="1"/>
          <p:nvPr/>
        </p:nvSpPr>
        <p:spPr>
          <a:xfrm>
            <a:off x="13165176" y="4377978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处理 </a:t>
            </a:r>
            <a:r>
              <a:rPr lang="en-US" altLang="zh-CN" sz="3200" b="1" dirty="0"/>
              <a:t>JSON </a:t>
            </a:r>
            <a:r>
              <a:rPr lang="zh-CN" altLang="en-US" sz="3200" b="1" dirty="0"/>
              <a:t>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145385-249B-1A2C-D122-9A45DB1BFCF3}"/>
              </a:ext>
            </a:extLst>
          </p:cNvPr>
          <p:cNvSpPr txBox="1"/>
          <p:nvPr/>
        </p:nvSpPr>
        <p:spPr>
          <a:xfrm>
            <a:off x="13138911" y="1851715"/>
            <a:ext cx="346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梳理逻辑结构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716F4-5EB2-39E3-1963-3880EEB10AFB}"/>
              </a:ext>
            </a:extLst>
          </p:cNvPr>
          <p:cNvSpPr txBox="1"/>
          <p:nvPr/>
        </p:nvSpPr>
        <p:spPr>
          <a:xfrm>
            <a:off x="13176084" y="3132592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自动化爬取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6D275E-3A3B-53CE-E5AD-FB3626002F68}"/>
              </a:ext>
            </a:extLst>
          </p:cNvPr>
          <p:cNvSpPr txBox="1"/>
          <p:nvPr/>
        </p:nvSpPr>
        <p:spPr>
          <a:xfrm>
            <a:off x="13197734" y="5503885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结合 </a:t>
            </a:r>
            <a:r>
              <a:rPr lang="en-US" altLang="zh-CN" sz="3200" b="1" dirty="0"/>
              <a:t>SQL </a:t>
            </a:r>
            <a:r>
              <a:rPr lang="zh-CN" altLang="en-US" sz="3200" b="1" dirty="0"/>
              <a:t>存储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442F1B-F743-C3B2-7DFC-1A5853BAF685}"/>
              </a:ext>
            </a:extLst>
          </p:cNvPr>
          <p:cNvSpPr/>
          <p:nvPr/>
        </p:nvSpPr>
        <p:spPr>
          <a:xfrm>
            <a:off x="12527691" y="568052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F80848-5540-6ED6-B155-DB7DC1850F3E}"/>
              </a:ext>
            </a:extLst>
          </p:cNvPr>
          <p:cNvSpPr txBox="1"/>
          <p:nvPr/>
        </p:nvSpPr>
        <p:spPr>
          <a:xfrm>
            <a:off x="4247024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3693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PI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394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1345617" y="3256290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简述</a:t>
              </a:r>
              <a:endParaRPr lang="en-US" altLang="zh-CN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" name="为什么API 4">
            <a:extLst>
              <a:ext uri="{FF2B5EF4-FFF2-40B4-BE49-F238E27FC236}">
                <a16:creationId xmlns:a16="http://schemas.microsoft.com/office/drawing/2014/main" id="{31209478-D8EE-0B2A-B1F7-8D13E43D201F}"/>
              </a:ext>
            </a:extLst>
          </p:cNvPr>
          <p:cNvGrpSpPr/>
          <p:nvPr/>
        </p:nvGrpSpPr>
        <p:grpSpPr>
          <a:xfrm>
            <a:off x="-6974232" y="749300"/>
            <a:ext cx="7168416" cy="899329"/>
            <a:chOff x="1518385" y="749300"/>
            <a:chExt cx="7168416" cy="899329"/>
          </a:xfrm>
        </p:grpSpPr>
        <p:sp>
          <p:nvSpPr>
            <p:cNvPr id="6" name="动画 16">
              <a:extLst>
                <a:ext uri="{FF2B5EF4-FFF2-40B4-BE49-F238E27FC236}">
                  <a16:creationId xmlns:a16="http://schemas.microsoft.com/office/drawing/2014/main" id="{70195909-5930-F67D-E6DF-237536195119}"/>
                </a:ext>
              </a:extLst>
            </p:cNvPr>
            <p:cNvSpPr/>
            <p:nvPr/>
          </p:nvSpPr>
          <p:spPr>
            <a:xfrm>
              <a:off x="1518385" y="749300"/>
              <a:ext cx="7168416" cy="899329"/>
            </a:xfrm>
            <a:prstGeom prst="rect">
              <a:avLst/>
            </a:prstGeom>
            <a:noFill/>
            <a:ln w="76200"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170B7FF-A144-9E75-71EC-408517E5E0F4}"/>
                </a:ext>
              </a:extLst>
            </p:cNvPr>
            <p:cNvSpPr txBox="1"/>
            <p:nvPr/>
          </p:nvSpPr>
          <p:spPr>
            <a:xfrm>
              <a:off x="3533187" y="836819"/>
              <a:ext cx="4834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为什么要规定 </a:t>
              </a:r>
              <a:r>
                <a:rPr lang="en-US" altLang="zh-CN" sz="4000" dirty="0">
                  <a:latin typeface="黑体" panose="02010609060101010101" pitchFamily="49" charset="-122"/>
                  <a:ea typeface="黑体" panose="02010609060101010101" pitchFamily="49" charset="-122"/>
                </a:rPr>
                <a:t>API</a:t>
              </a:r>
              <a:endPara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数据库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1033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814214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B0AA39C-1D7A-B580-32D4-88CACFCDA8F2}"/>
              </a:ext>
            </a:extLst>
          </p:cNvPr>
          <p:cNvSpPr/>
          <p:nvPr/>
        </p:nvSpPr>
        <p:spPr>
          <a:xfrm>
            <a:off x="12530531" y="4565027"/>
            <a:ext cx="211411" cy="210943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EF0ED7-A3F9-C0D7-92DE-6A033536645C}"/>
              </a:ext>
            </a:extLst>
          </p:cNvPr>
          <p:cNvSpPr/>
          <p:nvPr/>
        </p:nvSpPr>
        <p:spPr>
          <a:xfrm>
            <a:off x="12527692" y="3323527"/>
            <a:ext cx="211411" cy="210943"/>
          </a:xfrm>
          <a:prstGeom prst="rect">
            <a:avLst/>
          </a:prstGeom>
          <a:noFill/>
          <a:ln w="7620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C934E0-98F0-C198-BE67-0382B88A17B0}"/>
              </a:ext>
            </a:extLst>
          </p:cNvPr>
          <p:cNvSpPr/>
          <p:nvPr/>
        </p:nvSpPr>
        <p:spPr>
          <a:xfrm>
            <a:off x="12596994" y="1851715"/>
            <a:ext cx="211411" cy="210943"/>
          </a:xfrm>
          <a:prstGeom prst="rect">
            <a:avLst/>
          </a:prstGeom>
          <a:noFill/>
          <a:ln w="76200">
            <a:solidFill>
              <a:srgbClr val="F9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733C374-18CB-B5B0-A712-5741AD45C01C}"/>
              </a:ext>
            </a:extLst>
          </p:cNvPr>
          <p:cNvGrpSpPr/>
          <p:nvPr/>
        </p:nvGrpSpPr>
        <p:grpSpPr>
          <a:xfrm rot="18889925">
            <a:off x="11827716" y="1671016"/>
            <a:ext cx="4665652" cy="4670000"/>
            <a:chOff x="3686059" y="1703370"/>
            <a:chExt cx="4665652" cy="4670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BD01B1-2FCC-56D1-08EA-2CCECBB7910F}"/>
                </a:ext>
              </a:extLst>
            </p:cNvPr>
            <p:cNvGrpSpPr/>
            <p:nvPr/>
          </p:nvGrpSpPr>
          <p:grpSpPr>
            <a:xfrm>
              <a:off x="6078188" y="4057421"/>
              <a:ext cx="2270504" cy="2315949"/>
              <a:chOff x="6078188" y="4057421"/>
              <a:chExt cx="2270504" cy="2315949"/>
            </a:xfrm>
          </p:grpSpPr>
          <p:sp>
            <p:nvSpPr>
              <p:cNvPr id="104" name="斜纹 103">
                <a:extLst>
                  <a:ext uri="{FF2B5EF4-FFF2-40B4-BE49-F238E27FC236}">
                    <a16:creationId xmlns:a16="http://schemas.microsoft.com/office/drawing/2014/main" id="{70D685A2-712C-3463-B18F-4B5B5BC54431}"/>
                  </a:ext>
                </a:extLst>
              </p:cNvPr>
              <p:cNvSpPr/>
              <p:nvPr/>
            </p:nvSpPr>
            <p:spPr>
              <a:xfrm rot="21531480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EC63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BDEFB4A-A92A-A88C-A241-C22A326D8C24}"/>
                  </a:ext>
                </a:extLst>
              </p:cNvPr>
              <p:cNvSpPr txBox="1"/>
              <p:nvPr/>
            </p:nvSpPr>
            <p:spPr>
              <a:xfrm rot="8070291">
                <a:off x="6301157" y="4673545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抓包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739E11B-041B-A81F-3ED0-C9E0688F58A8}"/>
                </a:ext>
              </a:extLst>
            </p:cNvPr>
            <p:cNvGrpSpPr/>
            <p:nvPr/>
          </p:nvGrpSpPr>
          <p:grpSpPr>
            <a:xfrm rot="16200000">
              <a:off x="6058485" y="1692407"/>
              <a:ext cx="2270504" cy="2315949"/>
              <a:chOff x="6078188" y="4057421"/>
              <a:chExt cx="2270504" cy="2315949"/>
            </a:xfrm>
          </p:grpSpPr>
          <p:sp>
            <p:nvSpPr>
              <p:cNvPr id="102" name="斜纹 101">
                <a:extLst>
                  <a:ext uri="{FF2B5EF4-FFF2-40B4-BE49-F238E27FC236}">
                    <a16:creationId xmlns:a16="http://schemas.microsoft.com/office/drawing/2014/main" id="{DE78412D-99D7-4BC3-3F8F-0C11BE66E5C2}"/>
                  </a:ext>
                </a:extLst>
              </p:cNvPr>
              <p:cNvSpPr/>
              <p:nvPr/>
            </p:nvSpPr>
            <p:spPr>
              <a:xfrm rot="21523202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2C0B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2165D1B-6BBE-98FD-BB5C-89B06338D054}"/>
                  </a:ext>
                </a:extLst>
              </p:cNvPr>
              <p:cNvSpPr txBox="1"/>
              <p:nvPr/>
            </p:nvSpPr>
            <p:spPr>
              <a:xfrm rot="8064068">
                <a:off x="6323942" y="4675119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</a:rPr>
                  <a:t>流程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1C23AB-A300-2CB2-F35C-9D6CC6872FF8}"/>
                </a:ext>
              </a:extLst>
            </p:cNvPr>
            <p:cNvGrpSpPr/>
            <p:nvPr/>
          </p:nvGrpSpPr>
          <p:grpSpPr>
            <a:xfrm rot="10800000">
              <a:off x="3692523" y="1703370"/>
              <a:ext cx="2270504" cy="2315949"/>
              <a:chOff x="6078188" y="4057421"/>
              <a:chExt cx="2270504" cy="2315949"/>
            </a:xfrm>
          </p:grpSpPr>
          <p:sp>
            <p:nvSpPr>
              <p:cNvPr id="100" name="斜纹 99">
                <a:extLst>
                  <a:ext uri="{FF2B5EF4-FFF2-40B4-BE49-F238E27FC236}">
                    <a16:creationId xmlns:a16="http://schemas.microsoft.com/office/drawing/2014/main" id="{401E121E-4CCF-3881-6BBC-9B3DECFF7A6B}"/>
                  </a:ext>
                </a:extLst>
              </p:cNvPr>
              <p:cNvSpPr/>
              <p:nvPr/>
            </p:nvSpPr>
            <p:spPr>
              <a:xfrm rot="21590281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FB596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6CA3C12-6BCF-E6AB-A9DD-AFA851C257AE}"/>
                  </a:ext>
                </a:extLst>
              </p:cNvPr>
              <p:cNvSpPr txBox="1"/>
              <p:nvPr/>
            </p:nvSpPr>
            <p:spPr>
              <a:xfrm rot="8172443">
                <a:off x="6288579" y="4677513"/>
                <a:ext cx="11695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解析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FC01369-54A8-CB20-131B-BFAECDFED276}"/>
                </a:ext>
              </a:extLst>
            </p:cNvPr>
            <p:cNvGrpSpPr/>
            <p:nvPr/>
          </p:nvGrpSpPr>
          <p:grpSpPr>
            <a:xfrm rot="5400000">
              <a:off x="3853692" y="3914337"/>
              <a:ext cx="2270504" cy="2605770"/>
              <a:chOff x="6078188" y="3767600"/>
              <a:chExt cx="2270504" cy="2605770"/>
            </a:xfrm>
          </p:grpSpPr>
          <p:sp>
            <p:nvSpPr>
              <p:cNvPr id="98" name="斜纹 97">
                <a:extLst>
                  <a:ext uri="{FF2B5EF4-FFF2-40B4-BE49-F238E27FC236}">
                    <a16:creationId xmlns:a16="http://schemas.microsoft.com/office/drawing/2014/main" id="{242B8CA0-EFCF-59A6-3759-6E7EECFEADC2}"/>
                  </a:ext>
                </a:extLst>
              </p:cNvPr>
              <p:cNvSpPr/>
              <p:nvPr/>
            </p:nvSpPr>
            <p:spPr>
              <a:xfrm rot="21574258">
                <a:off x="6078188" y="4057421"/>
                <a:ext cx="2270504" cy="2315949"/>
              </a:xfrm>
              <a:prstGeom prst="diagStripe">
                <a:avLst/>
              </a:prstGeom>
              <a:solidFill>
                <a:srgbClr val="5D737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F23C86A-1CFA-95E2-1265-CBC002E20B06}"/>
                  </a:ext>
                </a:extLst>
              </p:cNvPr>
              <p:cNvSpPr txBox="1"/>
              <p:nvPr/>
            </p:nvSpPr>
            <p:spPr>
              <a:xfrm rot="8042252">
                <a:off x="5741204" y="4744191"/>
                <a:ext cx="2339102" cy="385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Token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88AE48B3-317B-4B81-7BFC-69D83A52CAD0}"/>
              </a:ext>
            </a:extLst>
          </p:cNvPr>
          <p:cNvSpPr/>
          <p:nvPr/>
        </p:nvSpPr>
        <p:spPr>
          <a:xfrm rot="21494487">
            <a:off x="13441474" y="3259712"/>
            <a:ext cx="1438136" cy="1471042"/>
          </a:xfrm>
          <a:prstGeom prst="rect">
            <a:avLst/>
          </a:prstGeom>
          <a:noFill/>
          <a:ln w="76200">
            <a:solidFill>
              <a:srgbClr val="8FC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0D5EE53-190A-66EC-37E1-5A474CC13124}"/>
              </a:ext>
            </a:extLst>
          </p:cNvPr>
          <p:cNvSpPr/>
          <p:nvPr/>
        </p:nvSpPr>
        <p:spPr>
          <a:xfrm>
            <a:off x="12919784" y="1190761"/>
            <a:ext cx="5455471" cy="181427"/>
          </a:xfrm>
          <a:prstGeom prst="roundRect">
            <a:avLst/>
          </a:prstGeom>
          <a:solidFill>
            <a:srgbClr val="52CD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前后沟通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2900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589953" y="3251166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</a:p>
            <a:p>
              <a:pPr algn="ctr"/>
              <a:r>
                <a:rPr lang="en-US" altLang="zh-CN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37C46B1-3617-B132-03B1-7686E73A54E7}"/>
              </a:ext>
            </a:extLst>
          </p:cNvPr>
          <p:cNvSpPr/>
          <p:nvPr/>
        </p:nvSpPr>
        <p:spPr>
          <a:xfrm>
            <a:off x="298390" y="1190759"/>
            <a:ext cx="5455471" cy="181427"/>
          </a:xfrm>
          <a:prstGeom prst="roundRect">
            <a:avLst/>
          </a:prstGeom>
          <a:solidFill>
            <a:srgbClr val="FBC4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4" name="会议记录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9219276" y="3251165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功能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成员感想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46234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564452" y="3251164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感想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谢谢观看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265437" y="3251163"/>
              <a:ext cx="1046440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谢谢</a:t>
              </a:r>
              <a:endParaRPr lang="en-US" sz="2800" b="1" dirty="0">
                <a:solidFill>
                  <a:srgbClr val="F0EEF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A5DC80D-AEB0-5731-0C78-D2EAF8D2FE72}"/>
              </a:ext>
            </a:extLst>
          </p:cNvPr>
          <p:cNvSpPr txBox="1"/>
          <p:nvPr/>
        </p:nvSpPr>
        <p:spPr>
          <a:xfrm>
            <a:off x="13075092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爬虫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C07376-B4CF-6E66-013D-DC04537D38C3}"/>
              </a:ext>
            </a:extLst>
          </p:cNvPr>
          <p:cNvSpPr txBox="1"/>
          <p:nvPr/>
        </p:nvSpPr>
        <p:spPr>
          <a:xfrm>
            <a:off x="13165176" y="4377978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处理 </a:t>
            </a:r>
            <a:r>
              <a:rPr lang="en-US" altLang="zh-CN" sz="3200" b="1" dirty="0"/>
              <a:t>JSON </a:t>
            </a:r>
            <a:r>
              <a:rPr lang="zh-CN" altLang="en-US" sz="3200" b="1" dirty="0"/>
              <a:t>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145385-249B-1A2C-D122-9A45DB1BFCF3}"/>
              </a:ext>
            </a:extLst>
          </p:cNvPr>
          <p:cNvSpPr txBox="1"/>
          <p:nvPr/>
        </p:nvSpPr>
        <p:spPr>
          <a:xfrm>
            <a:off x="13138911" y="1851715"/>
            <a:ext cx="346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梳理逻辑结构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716F4-5EB2-39E3-1963-3880EEB10AFB}"/>
              </a:ext>
            </a:extLst>
          </p:cNvPr>
          <p:cNvSpPr txBox="1"/>
          <p:nvPr/>
        </p:nvSpPr>
        <p:spPr>
          <a:xfrm>
            <a:off x="13176084" y="3132592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自动化爬取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6D275E-3A3B-53CE-E5AD-FB3626002F68}"/>
              </a:ext>
            </a:extLst>
          </p:cNvPr>
          <p:cNvSpPr txBox="1"/>
          <p:nvPr/>
        </p:nvSpPr>
        <p:spPr>
          <a:xfrm>
            <a:off x="13197734" y="5503885"/>
            <a:ext cx="3906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结合 </a:t>
            </a:r>
            <a:r>
              <a:rPr lang="en-US" altLang="zh-CN" sz="3200" b="1" dirty="0"/>
              <a:t>SQL </a:t>
            </a:r>
            <a:r>
              <a:rPr lang="zh-CN" altLang="en-US" sz="3200" b="1" dirty="0"/>
              <a:t>存储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442F1B-F743-C3B2-7DFC-1A5853BAF685}"/>
              </a:ext>
            </a:extLst>
          </p:cNvPr>
          <p:cNvSpPr/>
          <p:nvPr/>
        </p:nvSpPr>
        <p:spPr>
          <a:xfrm>
            <a:off x="12527691" y="5680520"/>
            <a:ext cx="211411" cy="210943"/>
          </a:xfrm>
          <a:prstGeom prst="rect">
            <a:avLst/>
          </a:prstGeom>
          <a:noFill/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F80848-5540-6ED6-B155-DB7DC1850F3E}"/>
              </a:ext>
            </a:extLst>
          </p:cNvPr>
          <p:cNvSpPr txBox="1"/>
          <p:nvPr/>
        </p:nvSpPr>
        <p:spPr>
          <a:xfrm>
            <a:off x="4247024" y="544431"/>
            <a:ext cx="231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741DF4-F2A0-9682-22CB-51C245347286}"/>
              </a:ext>
            </a:extLst>
          </p:cNvPr>
          <p:cNvSpPr/>
          <p:nvPr/>
        </p:nvSpPr>
        <p:spPr>
          <a:xfrm>
            <a:off x="2362037" y="2280109"/>
            <a:ext cx="6597423" cy="3548065"/>
          </a:xfrm>
          <a:prstGeom prst="rect">
            <a:avLst/>
          </a:prstGeom>
          <a:solidFill>
            <a:srgbClr val="F0EEF0"/>
          </a:solidFill>
          <a:ln w="76200">
            <a:solidFill>
              <a:srgbClr val="FE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E7D47B-E511-E75E-05A8-5BECD7960F4C}"/>
              </a:ext>
            </a:extLst>
          </p:cNvPr>
          <p:cNvSpPr/>
          <p:nvPr/>
        </p:nvSpPr>
        <p:spPr>
          <a:xfrm>
            <a:off x="5413577" y="1617747"/>
            <a:ext cx="4159070" cy="662362"/>
          </a:xfrm>
          <a:prstGeom prst="rect">
            <a:avLst/>
          </a:prstGeom>
          <a:solidFill>
            <a:srgbClr val="F0EEF0"/>
          </a:solidFill>
          <a:ln w="76200">
            <a:solidFill>
              <a:srgbClr val="53BF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21EA83-C629-7197-AC0A-F38797285004}"/>
              </a:ext>
            </a:extLst>
          </p:cNvPr>
          <p:cNvSpPr/>
          <p:nvPr/>
        </p:nvSpPr>
        <p:spPr>
          <a:xfrm>
            <a:off x="7057693" y="1010450"/>
            <a:ext cx="2907446" cy="607297"/>
          </a:xfrm>
          <a:prstGeom prst="rect">
            <a:avLst/>
          </a:prstGeom>
          <a:solidFill>
            <a:srgbClr val="F0EEF0"/>
          </a:solidFill>
          <a:ln w="762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832439-954E-5F76-64A2-F8EFC72229C1}"/>
              </a:ext>
            </a:extLst>
          </p:cNvPr>
          <p:cNvSpPr txBox="1"/>
          <p:nvPr/>
        </p:nvSpPr>
        <p:spPr>
          <a:xfrm>
            <a:off x="2476192" y="4157653"/>
            <a:ext cx="201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QT Designer </a:t>
            </a:r>
            <a:r>
              <a:rPr lang="zh-CN" altLang="en-US" sz="3200" b="1" dirty="0"/>
              <a:t>设计界面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730B7-C001-415C-FE63-69F97ADB3D89}"/>
              </a:ext>
            </a:extLst>
          </p:cNvPr>
          <p:cNvSpPr txBox="1"/>
          <p:nvPr/>
        </p:nvSpPr>
        <p:spPr>
          <a:xfrm>
            <a:off x="5614603" y="1673637"/>
            <a:ext cx="375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设置 </a:t>
            </a:r>
            <a:r>
              <a:rPr lang="en-US" altLang="zh-CN" sz="3200" b="1" dirty="0"/>
              <a:t>QT </a:t>
            </a:r>
            <a:r>
              <a:rPr lang="zh-CN" altLang="en-US" sz="3200" b="1" dirty="0"/>
              <a:t>部件与布局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A3B558-F86D-9E71-3D32-2714BBCE5BE7}"/>
              </a:ext>
            </a:extLst>
          </p:cNvPr>
          <p:cNvSpPr txBox="1"/>
          <p:nvPr/>
        </p:nvSpPr>
        <p:spPr>
          <a:xfrm>
            <a:off x="7571188" y="1032972"/>
            <a:ext cx="203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QSS </a:t>
            </a:r>
            <a:r>
              <a:rPr lang="zh-CN" altLang="en-US" sz="3200" b="1" dirty="0"/>
              <a:t>美化</a:t>
            </a:r>
          </a:p>
        </p:txBody>
      </p:sp>
      <p:pic>
        <p:nvPicPr>
          <p:cNvPr id="1026" name="Picture 2" descr="QT Designer  的图像结果">
            <a:extLst>
              <a:ext uri="{FF2B5EF4-FFF2-40B4-BE49-F238E27FC236}">
                <a16:creationId xmlns:a16="http://schemas.microsoft.com/office/drawing/2014/main" id="{2C2B2BAE-BBCD-66BD-BE66-EF56CDE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01" y="2435115"/>
            <a:ext cx="4514850" cy="2447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6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550</Words>
  <Application>Microsoft Office PowerPoint</Application>
  <PresentationFormat>宽屏</PresentationFormat>
  <Paragraphs>297</Paragraphs>
  <Slides>16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黑体</vt:lpstr>
      <vt:lpstr>宋体</vt:lpstr>
      <vt:lpstr>Arial</vt:lpstr>
      <vt:lpstr>Calibri</vt:lpstr>
      <vt:lpstr>Calibri Light</vt:lpstr>
      <vt:lpstr>Ink Free</vt:lpstr>
      <vt:lpstr>Times New Roman</vt:lpstr>
      <vt:lpstr>Tw Cen MT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陈 锴</cp:lastModifiedBy>
  <cp:revision>37</cp:revision>
  <dcterms:created xsi:type="dcterms:W3CDTF">2017-01-05T13:17:27Z</dcterms:created>
  <dcterms:modified xsi:type="dcterms:W3CDTF">2023-07-10T03:06:00Z</dcterms:modified>
</cp:coreProperties>
</file>